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5052"/>
  </p:normalViewPr>
  <p:slideViewPr>
    <p:cSldViewPr snapToGrid="0" snapToObjects="1">
      <p:cViewPr varScale="1">
        <p:scale>
          <a:sx n="80" d="100"/>
          <a:sy n="80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4BB0-BD91-6941-8267-B525ECF6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35E0-3DAE-F743-A307-C20A481F2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66D1-3A7F-F84B-9D84-9AFD0143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0B1-5382-ED4F-8F24-5880A2F9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71F2-768A-F243-B70A-A7DC890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B00-84AF-C44F-AB07-02717829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BEF85-A19B-E447-8F27-A408258B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8A05-C1BA-AF42-BE2B-67042EFA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A566-5FE0-9347-821E-23B8D13E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EF8A-83C1-514F-9F48-6268291D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F1BA1-5758-484D-BFD7-12744A8D4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8C6F-7507-214E-B62E-2CF25FD3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E2C-FC06-D846-A1D6-46BA612E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2778-55D7-4242-9B2B-E4CED50D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9BBE-D153-F14C-8709-4533AB6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730D-FB5B-3540-AEE2-71D0C991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BD3A-2606-A74F-86BB-842D7876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DB06-FD30-3F46-A031-779D16D4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2F1D-4849-4348-94F9-3815123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E8D-931D-324E-9D07-222C6114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CDB4-7633-1E4D-85CD-7FA316AB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852D-4146-2140-B8A7-AB78D8DF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2691-A810-564B-AAD0-2B435E52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90D7-5F98-F34A-8C1A-2E005C85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946A-4F35-7A47-8383-893C9C80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A17-8499-024E-9C7E-5B787B65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033-489F-964F-BF39-C50D24C50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FAD6D-C345-0B45-B5C4-F2EED4C8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89822-5D71-F544-A7F0-16BF5316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52237-CC7E-5448-A64D-CB71EF35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6659D-AB47-D34B-AD40-E07B636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F0C2-ABC5-0B43-A259-5D1F7A4C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6005-02E8-3646-89C4-4004DC1F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BF51F-DCEB-124E-A91F-4560F921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E794-B28F-2F45-92BB-48D8B991E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26C73-401E-D748-BE59-A7EE8B87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3607A-61E1-E94B-BC70-76ECFAE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6E6B3-EB5F-434E-9742-5062A83F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4964C-8A9E-CD4D-A2CC-BEE9006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D346-98B0-554E-A962-92FF3280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F82C3-CA13-5A46-9598-AFCBB6AF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78A7C-0ED3-4145-8330-B1084C7A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8F18-679E-5040-836F-15BDFB6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2676F-27EE-0349-9D96-7D462C3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48AE1-146B-F746-93D1-2575954A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09FA-2671-3442-866C-5F34DA8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2F0-84EB-D64B-A812-B4BFF5B4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4ED6-1585-2743-9AFD-F8562302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68F5-88E6-234F-A8B8-A9FE8726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49D6-6332-834A-AAA5-04CD7FD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3DC04-9256-4F47-A47B-D16413D1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DA71-80C5-5C45-94FF-3CDA3A6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5B90-39CB-C340-90D3-C0642E67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B1677-2DB2-5A49-B1D2-8B1E12DFC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53EB4-AC22-F146-ABAE-00B105BB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AF2D-63E4-114E-9439-FA7257AF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CCD9-6265-724E-B9F0-6987C04E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F8E-330B-B343-A93D-09ACC2BB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9A8A0-DBB7-634E-A5BE-9C6A9AF6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DF4F-023B-3E42-BD96-12FD8F43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9090-671B-204E-86A5-4AE8378B1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E7FD-FEBE-7241-A552-D5589A761E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5330-4A62-B740-A3A9-69A8BB619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C659-DB54-7742-99E8-8D09A66B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E5E6-C403-6946-8963-7AF0C396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CB7AA-6A97-2243-ABE2-185FA82D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2" y="0"/>
            <a:ext cx="98163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E31D-7552-B544-9F6E-0185EFA3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01" y="142372"/>
            <a:ext cx="2336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E6C569-6EA4-CB4A-A09B-FA92672F4262}"/>
              </a:ext>
            </a:extLst>
          </p:cNvPr>
          <p:cNvGraphicFramePr>
            <a:graphicFrameLocks noGrp="1"/>
          </p:cNvGraphicFramePr>
          <p:nvPr/>
        </p:nvGraphicFramePr>
        <p:xfrm>
          <a:off x="8375119" y="2082867"/>
          <a:ext cx="1961577" cy="1828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577">
                  <a:extLst>
                    <a:ext uri="{9D8B030D-6E8A-4147-A177-3AD203B41FA5}">
                      <a16:colId xmlns:a16="http://schemas.microsoft.com/office/drawing/2014/main" val="2555909467"/>
                    </a:ext>
                  </a:extLst>
                </a:gridCol>
              </a:tblGrid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AMPK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49069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Cell cycle/Cellular senescence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17521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JAK-STAT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2663937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p53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796116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PI3K-Akt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65693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108896"/>
                  </a:ext>
                </a:extLst>
              </a:tr>
            </a:tbl>
          </a:graphicData>
        </a:graphic>
      </p:graphicFrame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B22DC8A-3DBD-1D47-AA88-5B602221E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0" t="3912" r="77107" b="3639"/>
          <a:stretch/>
        </p:blipFill>
        <p:spPr>
          <a:xfrm>
            <a:off x="8017309" y="2120657"/>
            <a:ext cx="317339" cy="179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8CB7AA-6A97-2243-ABE2-185FA82D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32" y="1248277"/>
            <a:ext cx="46355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E31D-7552-B544-9F6E-0185EFA39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96" y="4486777"/>
            <a:ext cx="2336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E6C569-6EA4-CB4A-A09B-FA92672F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31164"/>
              </p:ext>
            </p:extLst>
          </p:nvPr>
        </p:nvGraphicFramePr>
        <p:xfrm>
          <a:off x="5327119" y="2130993"/>
          <a:ext cx="1961577" cy="1828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577">
                  <a:extLst>
                    <a:ext uri="{9D8B030D-6E8A-4147-A177-3AD203B41FA5}">
                      <a16:colId xmlns:a16="http://schemas.microsoft.com/office/drawing/2014/main" val="2555909467"/>
                    </a:ext>
                  </a:extLst>
                </a:gridCol>
              </a:tblGrid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AMPK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49069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Cell cycle/Cellular senescence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17521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JAK-STAT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2663937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p53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796116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PI3K-Akt signaling 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65693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108896"/>
                  </a:ext>
                </a:extLst>
              </a:tr>
            </a:tbl>
          </a:graphicData>
        </a:graphic>
      </p:graphicFrame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B22DC8A-3DBD-1D47-AA88-5B602221E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0" t="3912" r="77107" b="3639"/>
          <a:stretch/>
        </p:blipFill>
        <p:spPr>
          <a:xfrm>
            <a:off x="4969309" y="2168783"/>
            <a:ext cx="31733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5A6899-9088-F046-B313-3C6F9E6D4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98651"/>
              </p:ext>
            </p:extLst>
          </p:nvPr>
        </p:nvGraphicFramePr>
        <p:xfrm>
          <a:off x="2578100" y="1897302"/>
          <a:ext cx="351790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555909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551259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pathway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pathway_id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670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AMPK signaling pathway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490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Cell cycle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175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Cellular senescence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627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JAK-STAT signaling pathway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26639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p53 signaling pathway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9611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PI3K-Akt signaling pathway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656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108896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FB3F1B-B40C-6449-AD9E-22493833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87" y="1897302"/>
            <a:ext cx="3073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64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Ataur Katebi</dc:creator>
  <cp:lastModifiedBy>Katebi, Ataur</cp:lastModifiedBy>
  <cp:revision>19</cp:revision>
  <dcterms:created xsi:type="dcterms:W3CDTF">2020-05-12T18:45:00Z</dcterms:created>
  <dcterms:modified xsi:type="dcterms:W3CDTF">2020-10-07T16:59:02Z</dcterms:modified>
</cp:coreProperties>
</file>