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817"/>
    <p:restoredTop sz="94682"/>
  </p:normalViewPr>
  <p:slideViewPr>
    <p:cSldViewPr snapToGrid="0" snapToObjects="1">
      <p:cViewPr varScale="1">
        <p:scale>
          <a:sx n="89" d="100"/>
          <a:sy n="89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CBBC-4187-744C-A469-A0100F6F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3B1F-E238-9B4E-A788-A5285A05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3427-0C48-4249-BB2A-C32B9DD9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3C44-16C9-A54E-AE5E-D3E5F9F2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8480-0AEE-6240-9DF8-867DD939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6DD-4C6E-384C-8875-5E087D2F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58946-5DF9-4948-A2BB-CF171E676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F99A-C65A-8446-83E5-0AAA043A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7392-0A3B-224D-AE3C-20D0DAF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8460-3DD8-6747-BBEA-00923867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7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36B72-AA04-694D-9B10-27633238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C24F9-083E-8848-904B-E5B3DCA0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308C-C013-AA48-8A6A-E93B2912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2F6F-F582-BA43-9F99-CE8BCD15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9997-7470-1D44-BF3E-94604C8B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B9B0-AE7B-8143-9AC2-3F163A4B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A94E-FD91-8C44-AEC2-6A76F989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5064-CBCC-1546-BB31-B24BC6EF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BDDF-035A-5642-B68E-5EB1EED0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225C-7A0E-DE49-9ADD-685419A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F2CD-F9E2-4D49-A383-B35E633D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65AF-2DF2-4C40-8510-9203DBD9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C444-EE9C-EE43-BAFC-FAEE9A58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12EA-CAF7-E245-99A0-60B70D92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AFD3-257C-B249-AD54-BEB42A58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255B-0BD8-BB48-AC9F-9C17F9CF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2204-A840-B548-9228-3FD63BD53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26FD1-8DE9-1F4A-9C5E-FEAD38CCF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5679-A641-D24D-9163-9700DBD4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FFCF0-355B-AB4D-A986-167883D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93409-EB03-B04E-82A4-A8C555ED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B5C3-6A24-D641-8740-FD87DF9B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837A-9E1E-2042-9EBE-484F1E2C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EE15-6CAC-AC4C-9233-9DD74EB5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BB963-5B13-164E-9AF9-60521EB59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99CCF-9E85-2244-870F-67DE1439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0A849-6247-4042-947E-D3BD8146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BF864-B6EC-E74A-90C2-B2265C7E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34731-4069-2243-92FD-ACF15881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A00-00A6-C146-BA61-602F2977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83DFC-BE86-1E4C-89D8-E1F15B0E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111B-24F5-DD44-8D6E-6DAC17DC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E31F-DD29-3241-9BFF-2640E46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9458-6477-1A4F-AA91-8101C8BA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3A6D9-FB16-2744-93DA-636734B8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EF97B-AB57-2E49-9C9C-F3922983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CEB0-6084-EC42-B502-8C03DDF9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AE67-A4BC-894F-8359-40EF62A7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A8455-2AF8-0E4C-85B2-CFBAE98E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C0AF-FD00-BD4A-9D76-C216A7B4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D8D14-D1AC-8F41-864C-2BFDB291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62C54-4C74-9F4E-A6AD-2099A97B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69BA-01CB-874D-98D1-E067D448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6D24B-BCCE-5D48-BF8F-B9997119D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F2D32-AF24-584F-BE05-9D26CDB9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3A1E-4CE2-2946-91C1-0C222C86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BB71-94BE-CC4C-8CF4-D0734C7E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AD37B-ECE5-8148-87FD-45290F1F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F07E2-F4F4-A449-96EE-27394B14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0D815-85F6-9746-98A2-BC7DAF140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C9E1-817E-764B-98B7-2419E0229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2D95-A60B-194C-BDC9-6D0FF41529C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869A-984F-D346-A6F2-B4D65D98D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8AA6-4A5F-744D-A4B1-1ABDF62E2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6CC3-72CC-3F48-B192-DBF233471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AA191-C48A-1E40-A48C-56F2D583D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5330A9-3239-C342-8CE3-E371CF52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9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AA191-C48A-1E40-A48C-56F2D583D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3173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C17285-6968-114E-BCC8-BBFE18227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429000"/>
            <a:ext cx="120015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Katebi, Ataur</dc:creator>
  <cp:lastModifiedBy>Katebi, Ataur</cp:lastModifiedBy>
  <cp:revision>58</cp:revision>
  <dcterms:created xsi:type="dcterms:W3CDTF">2020-09-21T17:04:00Z</dcterms:created>
  <dcterms:modified xsi:type="dcterms:W3CDTF">2020-11-19T19:24:42Z</dcterms:modified>
</cp:coreProperties>
</file>