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3" r:id="rId3"/>
    <p:sldId id="258" r:id="rId4"/>
    <p:sldId id="260" r:id="rId5"/>
    <p:sldId id="261" r:id="rId6"/>
    <p:sldId id="259" r:id="rId7"/>
    <p:sldId id="257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72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3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8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37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3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68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1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6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9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2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1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02" r:id="rId4"/>
    <p:sldLayoutId id="2147483703" r:id="rId5"/>
    <p:sldLayoutId id="2147483708" r:id="rId6"/>
    <p:sldLayoutId id="2147483704" r:id="rId7"/>
    <p:sldLayoutId id="2147483705" r:id="rId8"/>
    <p:sldLayoutId id="2147483706" r:id="rId9"/>
    <p:sldLayoutId id="2147483707" r:id="rId10"/>
    <p:sldLayoutId id="214748370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dlutfulkabir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angle 237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3899EB73-AA97-3662-C61A-99A7A68E65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96" r="18760" b="1"/>
          <a:stretch/>
        </p:blipFill>
        <p:spPr>
          <a:xfrm>
            <a:off x="-2" y="10"/>
            <a:ext cx="6086043" cy="6857990"/>
          </a:xfrm>
          <a:prstGeom prst="rect">
            <a:avLst/>
          </a:prstGeom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228243FD-C3BF-6F32-16A5-833599384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220301"/>
            <a:ext cx="6096002" cy="363769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CE00B97D-57BF-1689-B0D9-0A243102C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3" y="125160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689E6E-D86C-F9E8-2DE9-B6153A27AA64}"/>
              </a:ext>
            </a:extLst>
          </p:cNvPr>
          <p:cNvSpPr txBox="1"/>
          <p:nvPr/>
        </p:nvSpPr>
        <p:spPr>
          <a:xfrm>
            <a:off x="560439" y="1249082"/>
            <a:ext cx="4522837" cy="3421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endParaRPr lang="en-US" sz="2800" b="1" kern="1200" cap="all" spc="600" baseline="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8F620E-E84D-F7FF-E49C-503E3EF0385E}"/>
              </a:ext>
            </a:extLst>
          </p:cNvPr>
          <p:cNvSpPr txBox="1"/>
          <p:nvPr/>
        </p:nvSpPr>
        <p:spPr>
          <a:xfrm>
            <a:off x="6410632" y="2782669"/>
            <a:ext cx="5112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Md. Lutful Kabir</a:t>
            </a:r>
          </a:p>
          <a:p>
            <a:r>
              <a:rPr lang="en-US" dirty="0"/>
              <a:t>June 2024</a:t>
            </a:r>
          </a:p>
          <a:p>
            <a:r>
              <a:rPr lang="en-US" dirty="0"/>
              <a:t>Linked In: </a:t>
            </a:r>
            <a:r>
              <a:rPr lang="en-US" dirty="0">
                <a:hlinkClick r:id="rId3"/>
              </a:rPr>
              <a:t>https://www.linkedin.com/in/mdlutfulkabir/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F25C0-31E5-62BE-E7B5-D4E2C052A6B7}"/>
              </a:ext>
            </a:extLst>
          </p:cNvPr>
          <p:cNvSpPr txBox="1"/>
          <p:nvPr/>
        </p:nvSpPr>
        <p:spPr>
          <a:xfrm>
            <a:off x="1902541" y="2405899"/>
            <a:ext cx="1838632" cy="1953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 Financial Dashboard</a:t>
            </a:r>
          </a:p>
        </p:txBody>
      </p:sp>
    </p:spTree>
    <p:extLst>
      <p:ext uri="{BB962C8B-B14F-4D97-AF65-F5344CB8AC3E}">
        <p14:creationId xmlns:p14="http://schemas.microsoft.com/office/powerpoint/2010/main" val="104985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angle 237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3899EB73-AA97-3662-C61A-99A7A68E65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96" r="18760" b="1"/>
          <a:stretch/>
        </p:blipFill>
        <p:spPr>
          <a:xfrm>
            <a:off x="-2" y="10"/>
            <a:ext cx="6086043" cy="6857990"/>
          </a:xfrm>
          <a:prstGeom prst="rect">
            <a:avLst/>
          </a:prstGeom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228243FD-C3BF-6F32-16A5-833599384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220301"/>
            <a:ext cx="6096002" cy="363769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CE00B97D-57BF-1689-B0D9-0A243102C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3" y="125160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689E6E-D86C-F9E8-2DE9-B6153A27AA64}"/>
              </a:ext>
            </a:extLst>
          </p:cNvPr>
          <p:cNvSpPr txBox="1"/>
          <p:nvPr/>
        </p:nvSpPr>
        <p:spPr>
          <a:xfrm>
            <a:off x="560439" y="1249082"/>
            <a:ext cx="4522837" cy="3421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cap="all" spc="600" baseline="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A9F76-3269-AB70-0562-EB593F20B92E}"/>
              </a:ext>
            </a:extLst>
          </p:cNvPr>
          <p:cNvSpPr txBox="1"/>
          <p:nvPr/>
        </p:nvSpPr>
        <p:spPr>
          <a:xfrm>
            <a:off x="6794090" y="1249082"/>
            <a:ext cx="4454013" cy="3849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comprehensive credit card weekly dashboard that provides real-time insights into key performance metrics and trends enabling stakeholders to monitor and analyze credit card operations effectively</a:t>
            </a:r>
          </a:p>
        </p:txBody>
      </p:sp>
    </p:spTree>
    <p:extLst>
      <p:ext uri="{BB962C8B-B14F-4D97-AF65-F5344CB8AC3E}">
        <p14:creationId xmlns:p14="http://schemas.microsoft.com/office/powerpoint/2010/main" val="177713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angle 237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3899EB73-AA97-3662-C61A-99A7A68E65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96" r="18760" b="1"/>
          <a:stretch/>
        </p:blipFill>
        <p:spPr>
          <a:xfrm>
            <a:off x="-2" y="10"/>
            <a:ext cx="6086043" cy="6857990"/>
          </a:xfrm>
          <a:prstGeom prst="rect">
            <a:avLst/>
          </a:prstGeom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228243FD-C3BF-6F32-16A5-833599384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220301"/>
            <a:ext cx="6096002" cy="363769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CE00B97D-57BF-1689-B0D9-0A243102C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3" y="125160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689E6E-D86C-F9E8-2DE9-B6153A27AA64}"/>
              </a:ext>
            </a:extLst>
          </p:cNvPr>
          <p:cNvSpPr txBox="1"/>
          <p:nvPr/>
        </p:nvSpPr>
        <p:spPr>
          <a:xfrm>
            <a:off x="560439" y="1249082"/>
            <a:ext cx="4522837" cy="3421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cap="all" spc="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Data collection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cap="all" spc="600" baseline="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And update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61BEC-FA2A-4A0E-628D-56E441CB004E}"/>
              </a:ext>
            </a:extLst>
          </p:cNvPr>
          <p:cNvSpPr txBox="1"/>
          <p:nvPr/>
        </p:nvSpPr>
        <p:spPr>
          <a:xfrm>
            <a:off x="6267125" y="356656"/>
            <a:ext cx="5590577" cy="2052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was collected from online open-source platform. 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it was imported in SQL server using PostgreSQL.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 the SQL server was connected to the Power BI. From there it was imported to the Power BI dashboards.</a:t>
            </a:r>
          </a:p>
          <a:p>
            <a:pPr marL="342900" indent="-34290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SQL server data updates then the dashboard updates after refreshing the data in Power BI.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F48494-AF70-C1E5-1149-C62210D8A2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0" t="5151" r="12100" b="6603"/>
          <a:stretch/>
        </p:blipFill>
        <p:spPr>
          <a:xfrm>
            <a:off x="6086041" y="2408903"/>
            <a:ext cx="6096000" cy="419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1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angle 237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3899EB73-AA97-3662-C61A-99A7A68E65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96" r="18760" b="1"/>
          <a:stretch/>
        </p:blipFill>
        <p:spPr>
          <a:xfrm>
            <a:off x="-2" y="10"/>
            <a:ext cx="6086043" cy="6857990"/>
          </a:xfrm>
          <a:prstGeom prst="rect">
            <a:avLst/>
          </a:prstGeom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228243FD-C3BF-6F32-16A5-833599384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220301"/>
            <a:ext cx="6096002" cy="363769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CE00B97D-57BF-1689-B0D9-0A243102C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3" y="125160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689E6E-D86C-F9E8-2DE9-B6153A27AA64}"/>
              </a:ext>
            </a:extLst>
          </p:cNvPr>
          <p:cNvSpPr txBox="1"/>
          <p:nvPr/>
        </p:nvSpPr>
        <p:spPr>
          <a:xfrm>
            <a:off x="560439" y="1249082"/>
            <a:ext cx="4522837" cy="3421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cap="all" spc="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DaX</a:t>
            </a:r>
            <a:r>
              <a:rPr lang="en-US" sz="2800" b="1" cap="all" spc="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cap="all" spc="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Queries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cap="all" spc="600" baseline="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Screen</a:t>
            </a:r>
            <a:r>
              <a:rPr lang="en-US" sz="2800" b="1" cap="all" spc="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shot</a:t>
            </a:r>
            <a:endParaRPr lang="en-US" sz="2800" b="1" kern="1200" cap="all" spc="600" baseline="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61BEC-FA2A-4A0E-628D-56E441CB004E}"/>
              </a:ext>
            </a:extLst>
          </p:cNvPr>
          <p:cNvSpPr txBox="1"/>
          <p:nvPr/>
        </p:nvSpPr>
        <p:spPr>
          <a:xfrm>
            <a:off x="6223819" y="329381"/>
            <a:ext cx="4950717" cy="1526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C762C9-47AD-6A66-CB12-4D7CCFEE15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8" r="30304"/>
          <a:stretch/>
        </p:blipFill>
        <p:spPr>
          <a:xfrm>
            <a:off x="6086041" y="35085"/>
            <a:ext cx="6105959" cy="242799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2E1D95-877A-388E-35A2-A7F359C93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875" y="2486051"/>
            <a:ext cx="6086042" cy="14685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95D80B-E0F6-EAB6-D281-49C7A88CCE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54"/>
          <a:stretch/>
        </p:blipFill>
        <p:spPr>
          <a:xfrm>
            <a:off x="6095999" y="4265471"/>
            <a:ext cx="6086042" cy="242622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530921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C044-97CB-44B3-8B65-D3B5D6CBC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65860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626A982-9DBB-0542-B3D6-7827304A5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73" y="0"/>
            <a:ext cx="11860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3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D92816D-8091-8402-7636-1DF851AB3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73" y="0"/>
            <a:ext cx="11860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9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angle 237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3899EB73-AA97-3662-C61A-99A7A68E65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96" r="18760" b="1"/>
          <a:stretch/>
        </p:blipFill>
        <p:spPr>
          <a:xfrm>
            <a:off x="-2" y="10"/>
            <a:ext cx="6086043" cy="6857990"/>
          </a:xfrm>
          <a:prstGeom prst="rect">
            <a:avLst/>
          </a:prstGeom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228243FD-C3BF-6F32-16A5-833599384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220301"/>
            <a:ext cx="6096002" cy="363769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CE00B97D-57BF-1689-B0D9-0A243102C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3" y="125160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689E6E-D86C-F9E8-2DE9-B6153A27AA64}"/>
              </a:ext>
            </a:extLst>
          </p:cNvPr>
          <p:cNvSpPr txBox="1"/>
          <p:nvPr/>
        </p:nvSpPr>
        <p:spPr>
          <a:xfrm>
            <a:off x="560439" y="1249082"/>
            <a:ext cx="4522837" cy="3421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cap="all" spc="600" baseline="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Insights- 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cap="all" spc="600" baseline="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Week 53 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cap="all" spc="600" baseline="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(31st December)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61BEC-FA2A-4A0E-628D-56E441CB004E}"/>
              </a:ext>
            </a:extLst>
          </p:cNvPr>
          <p:cNvSpPr txBox="1"/>
          <p:nvPr/>
        </p:nvSpPr>
        <p:spPr>
          <a:xfrm>
            <a:off x="6223819" y="329381"/>
            <a:ext cx="4950717" cy="1526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on Week change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increase by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28.8%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Transaction Amount &amp; Volume increased by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35%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3.4%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count increased by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12.8%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A9F76-3269-AB70-0562-EB593F20B92E}"/>
              </a:ext>
            </a:extLst>
          </p:cNvPr>
          <p:cNvSpPr txBox="1"/>
          <p:nvPr/>
        </p:nvSpPr>
        <p:spPr>
          <a:xfrm>
            <a:off x="6223820" y="2288754"/>
            <a:ext cx="5407742" cy="3464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year to year change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revenue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56.5 Million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interest is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Million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Transaction amount is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45.5 Million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are contributing more in revenue.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Credit Card holders are contributing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93%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overall transaction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TX, NY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contributing to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68%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Activation rate is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57.5%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Delinquent rate is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6.06%</a:t>
            </a:r>
          </a:p>
        </p:txBody>
      </p:sp>
    </p:spTree>
    <p:extLst>
      <p:ext uri="{BB962C8B-B14F-4D97-AF65-F5344CB8AC3E}">
        <p14:creationId xmlns:p14="http://schemas.microsoft.com/office/powerpoint/2010/main" val="146369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angle 237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3899EB73-AA97-3662-C61A-99A7A68E65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96" r="18760" b="1"/>
          <a:stretch/>
        </p:blipFill>
        <p:spPr>
          <a:xfrm>
            <a:off x="-2" y="10"/>
            <a:ext cx="6086043" cy="6857990"/>
          </a:xfrm>
          <a:prstGeom prst="rect">
            <a:avLst/>
          </a:prstGeom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228243FD-C3BF-6F32-16A5-833599384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220301"/>
            <a:ext cx="6096002" cy="363769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CE00B97D-57BF-1689-B0D9-0A243102C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3" y="125160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689E6E-D86C-F9E8-2DE9-B6153A27AA64}"/>
              </a:ext>
            </a:extLst>
          </p:cNvPr>
          <p:cNvSpPr txBox="1"/>
          <p:nvPr/>
        </p:nvSpPr>
        <p:spPr>
          <a:xfrm>
            <a:off x="703822" y="1509680"/>
            <a:ext cx="4522837" cy="3421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cap="all" spc="600" baseline="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CEED38-E8A0-6B6C-1FA0-1195D5E5E1ED}"/>
              </a:ext>
            </a:extLst>
          </p:cNvPr>
          <p:cNvSpPr txBox="1"/>
          <p:nvPr/>
        </p:nvSpPr>
        <p:spPr>
          <a:xfrm>
            <a:off x="7688699" y="2712468"/>
            <a:ext cx="2890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1576119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8E3E2"/>
      </a:lt2>
      <a:accent1>
        <a:srgbClr val="4EADCA"/>
      </a:accent1>
      <a:accent2>
        <a:srgbClr val="63AFA1"/>
      </a:accent2>
      <a:accent3>
        <a:srgbClr val="81A1DC"/>
      </a:accent3>
      <a:accent4>
        <a:srgbClr val="D46573"/>
      </a:accent4>
      <a:accent5>
        <a:srgbClr val="D89074"/>
      </a:accent5>
      <a:accent6>
        <a:srgbClr val="BC9F5A"/>
      </a:accent6>
      <a:hlink>
        <a:srgbClr val="AB7564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221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Trade Gothic Next Cond</vt:lpstr>
      <vt:lpstr>Trade Gothic Next Light</vt:lpstr>
      <vt:lpstr>AfterglowVTI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LUTFUL KABIR</dc:creator>
  <cp:lastModifiedBy>MD. LUTFUL KABIR</cp:lastModifiedBy>
  <cp:revision>3</cp:revision>
  <dcterms:created xsi:type="dcterms:W3CDTF">2024-06-02T15:52:54Z</dcterms:created>
  <dcterms:modified xsi:type="dcterms:W3CDTF">2024-06-02T17:16:43Z</dcterms:modified>
</cp:coreProperties>
</file>