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74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-338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customXml" Target="../ink/ink9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hyperlink" Target="https://www.linkedin.com/in/mdlutfulkabir/" TargetMode="Externa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082" y="1515649"/>
            <a:ext cx="6112702" cy="163553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9" y="1515649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4082" y="3560007"/>
            <a:ext cx="6617918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MD LUTFUL KABIR</a:t>
            </a:r>
          </a:p>
          <a:p>
            <a:pPr marL="0" indent="0">
              <a:buNone/>
            </a:pPr>
            <a:r>
              <a:rPr lang="en-US" dirty="0"/>
              <a:t>26 MAY 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https://www.linkedin.com/in/mdlutfulkabir/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MySQL as most used database.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Lack of interest in Microsoft SQL Server and SQLite.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Increasing interest in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Microsoft SQL Server and SQLite losing ground in the market.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https://eu2.ca.analytics.ibm.com/bi/?perspective=dashboard&amp;pathRef=.my_folders%2Fcapstoe%2Bproject%2BStack%2Boverflow%2Bdataset&amp;action=view&amp;mode=dashboard&amp;subView=model0000018faf1cc329_00000000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3B826-94F9-0857-10D5-74B7E110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1" y="753626"/>
            <a:ext cx="11274251" cy="56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92DBB-E84F-8BF8-ADFF-67E35D64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70323"/>
            <a:ext cx="11244944" cy="57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45" y="10049"/>
            <a:ext cx="10515600" cy="73271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1D2CA-FCB4-37B6-B7EA-E29D010E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6" y="622179"/>
            <a:ext cx="11454522" cy="560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widely used and TypeScript getting popular.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Over 90% young male developers.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mostly located in developed countries.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and TypeScript web frames gaining followers.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Global polarization of developers location and gender.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Young developers without postgrad studies on its majority.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are people with very marked characteristics.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A good idea of popularity trends of different  tools, platforms and languages can be obtained.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48A4A4-A0FE-F222-3653-4C8B6286B7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0506" y="2034381"/>
            <a:ext cx="5257800" cy="3933825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1A019-1262-F2B1-7AD8-F05C62879B80}"/>
              </a:ext>
            </a:extLst>
          </p:cNvPr>
          <p:cNvSpPr txBox="1"/>
          <p:nvPr/>
        </p:nvSpPr>
        <p:spPr>
          <a:xfrm>
            <a:off x="5683095" y="1798970"/>
            <a:ext cx="505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of Age groups of Developer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FDAE0-EDF3-F7AB-3A84-9F40A83F7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3590" y="2200155"/>
            <a:ext cx="6915724" cy="3827571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8507" y="1825624"/>
            <a:ext cx="779585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</a:t>
            </a:r>
          </a:p>
          <a:p>
            <a:r>
              <a:rPr lang="en-US" sz="2200" dirty="0"/>
              <a:t>Methodology description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Results shows the graphs and trend supported by various graphs</a:t>
            </a:r>
          </a:p>
          <a:p>
            <a:r>
              <a:rPr lang="en-US" sz="2200" dirty="0"/>
              <a:t>Discussion of overall findings and implications regarding the results previously exposed</a:t>
            </a:r>
          </a:p>
          <a:p>
            <a:r>
              <a:rPr lang="en-US" sz="2200" dirty="0"/>
              <a:t>Final conclusions of the findings in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2102346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people who code around the world</a:t>
            </a:r>
          </a:p>
          <a:p>
            <a:r>
              <a:rPr lang="en-US" sz="2200" dirty="0" err="1"/>
              <a:t>Reuslt</a:t>
            </a:r>
            <a:r>
              <a:rPr lang="en-US" sz="2200" dirty="0"/>
              <a:t> don’t represent everyone in the developer community evenly</a:t>
            </a:r>
          </a:p>
          <a:p>
            <a:r>
              <a:rPr lang="en-US" sz="2200" dirty="0"/>
              <a:t>Nearly 90,000 developers responded</a:t>
            </a:r>
          </a:p>
          <a:p>
            <a:r>
              <a:rPr lang="en-US" sz="2200" dirty="0"/>
              <a:t>Trends</a:t>
            </a:r>
          </a:p>
          <a:p>
            <a:pPr lvl="1"/>
            <a:r>
              <a:rPr lang="en-US" sz="1800" dirty="0"/>
              <a:t>Technology worked with</a:t>
            </a:r>
          </a:p>
          <a:p>
            <a:pPr lvl="1"/>
            <a:r>
              <a:rPr lang="en-US" sz="1800" dirty="0"/>
              <a:t>Future technology to work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Collect survey data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 (EDA)</a:t>
            </a:r>
          </a:p>
          <a:p>
            <a:pPr lvl="1"/>
            <a:r>
              <a:rPr lang="en-US" sz="1800" dirty="0"/>
              <a:t>Distribution</a:t>
            </a:r>
          </a:p>
          <a:p>
            <a:pPr lvl="1"/>
            <a:r>
              <a:rPr lang="en-US" sz="1800" dirty="0"/>
              <a:t>Outlier Handling</a:t>
            </a:r>
          </a:p>
          <a:p>
            <a:pPr lvl="1"/>
            <a:r>
              <a:rPr lang="en-US" sz="1800" dirty="0"/>
              <a:t>Correlation</a:t>
            </a:r>
          </a:p>
          <a:p>
            <a:r>
              <a:rPr lang="en-US" sz="2200" dirty="0"/>
              <a:t>Visualization</a:t>
            </a:r>
          </a:p>
          <a:p>
            <a:pPr lvl="1"/>
            <a:r>
              <a:rPr lang="en-US" sz="1800" dirty="0"/>
              <a:t>Distribution of data</a:t>
            </a:r>
          </a:p>
          <a:p>
            <a:pPr lvl="1"/>
            <a:r>
              <a:rPr lang="en-US" sz="1800" dirty="0"/>
              <a:t>Relationship</a:t>
            </a:r>
          </a:p>
          <a:p>
            <a:pPr lvl="1"/>
            <a:r>
              <a:rPr lang="en-US" sz="1800" dirty="0"/>
              <a:t>Comparison </a:t>
            </a:r>
          </a:p>
          <a:p>
            <a:pPr lvl="1"/>
            <a:r>
              <a:rPr lang="en-US" sz="1800" dirty="0"/>
              <a:t>Composition</a:t>
            </a:r>
          </a:p>
          <a:p>
            <a:r>
              <a:rPr lang="en-US" sz="22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BD1F2F27-F026-5522-54A4-6A2A8C8B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0" y="1919309"/>
            <a:ext cx="4213211" cy="4213211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587ECE3-D305-2E11-14A6-54D514616B2E}"/>
              </a:ext>
            </a:extLst>
          </p:cNvPr>
          <p:cNvSpPr/>
          <p:nvPr/>
        </p:nvSpPr>
        <p:spPr>
          <a:xfrm>
            <a:off x="6248776" y="947474"/>
            <a:ext cx="2545970" cy="2276252"/>
          </a:xfrm>
          <a:prstGeom prst="cloudCallout">
            <a:avLst>
              <a:gd name="adj1" fmla="val -177689"/>
              <a:gd name="adj2" fmla="val 45775"/>
            </a:avLst>
          </a:prstGeom>
          <a:solidFill>
            <a:schemeClr val="accent4">
              <a:lumMod val="75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209E9-F99B-FA9B-E439-096EF8E503BF}"/>
              </a:ext>
            </a:extLst>
          </p:cNvPr>
          <p:cNvSpPr txBox="1"/>
          <p:nvPr/>
        </p:nvSpPr>
        <p:spPr>
          <a:xfrm rot="20930163">
            <a:off x="6622828" y="1233543"/>
            <a:ext cx="227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eestyle Script" panose="030804020302050B0404" pitchFamily="66" charset="0"/>
              </a:rPr>
              <a:t>What found?</a:t>
            </a:r>
          </a:p>
          <a:p>
            <a:r>
              <a:rPr lang="en-US" sz="3200" dirty="0">
                <a:latin typeface="Freestyle Script" panose="030804020302050B0404" pitchFamily="66" charset="0"/>
              </a:rPr>
              <a:t>What’s happening here…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13662-8FD9-8410-AB88-BAD19068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9" y="1584960"/>
            <a:ext cx="576485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B59C4-C8C7-6EFD-0667-DC01E1D8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0" y="1674147"/>
            <a:ext cx="5764851" cy="41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leading</a:t>
            </a:r>
          </a:p>
          <a:p>
            <a:r>
              <a:rPr lang="en-US" dirty="0"/>
              <a:t>HTML,SQL might not use very much</a:t>
            </a:r>
          </a:p>
          <a:p>
            <a:r>
              <a:rPr lang="en-US" dirty="0"/>
              <a:t>Python might lead but Kotlin will jump it’s place </a:t>
            </a:r>
            <a:r>
              <a:rPr lang="en-US" dirty="0" err="1"/>
              <a:t>significanlty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Possibility of learning New language among the developers and the future technology will worked on that language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84" y="135702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2747" y="136019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4C1DC-71EA-13CC-9781-41C30959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754330"/>
            <a:ext cx="5692043" cy="44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D6BA6-3433-56A4-EDE3-A443DBC6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58959"/>
            <a:ext cx="5668347" cy="44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438</Words>
  <Application>Microsoft Office PowerPoint</Application>
  <PresentationFormat>Widescreen</PresentationFormat>
  <Paragraphs>104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Freestyle Script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MD. LUTFUL KABIR</cp:lastModifiedBy>
  <cp:revision>22</cp:revision>
  <dcterms:created xsi:type="dcterms:W3CDTF">2020-10-28T18:29:43Z</dcterms:created>
  <dcterms:modified xsi:type="dcterms:W3CDTF">2024-05-26T08:39:53Z</dcterms:modified>
</cp:coreProperties>
</file>