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8101-9BE1-BD47-A491-556A9D187BF1}" type="datetimeFigureOut">
              <a:rPr lang="en-US" smtClean="0"/>
              <a:t>08/07/15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E13A-547E-594D-B6B2-DA02A62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A_landing.png"/>
          <p:cNvPicPr>
            <a:picLocks noChangeAspect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66" y="-366104"/>
            <a:ext cx="9515176" cy="10115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16" y="4201212"/>
            <a:ext cx="8721352" cy="205286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accent4">
                    <a:lumMod val="50000"/>
                  </a:schemeClr>
                </a:solidFill>
                <a:latin typeface="Open Sans Extrabold"/>
                <a:cs typeface="Open Sans Extrabold"/>
              </a:rPr>
              <a:t>SBS Error </a:t>
            </a:r>
            <a:r>
              <a:rPr lang="en-US" sz="5400" dirty="0" smtClean="0">
                <a:solidFill>
                  <a:schemeClr val="accent4">
                    <a:lumMod val="50000"/>
                  </a:schemeClr>
                </a:solidFill>
                <a:latin typeface="Open Sans Extrabold"/>
                <a:cs typeface="Open Sans Extrabold"/>
              </a:rPr>
              <a:t>Analytics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Open Sans Extrabold"/>
                <a:cs typeface="Open Sans Extrabold"/>
              </a:rPr>
              <a:t/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Open Sans Extrabold"/>
                <a:cs typeface="Open Sans Extrabold"/>
              </a:rPr>
            </a:b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Open Sans"/>
                <a:cs typeface="Open Sans"/>
              </a:rPr>
              <a:t>Quick Walkthrough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4420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0246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03152"/>
                </a:solidFill>
                <a:latin typeface="Open Sans Extrabold"/>
                <a:cs typeface="Open Sans Extrabold"/>
              </a:rPr>
              <a:t>Coming next</a:t>
            </a:r>
            <a:endParaRPr lang="en-US" dirty="0">
              <a:solidFill>
                <a:srgbClr val="403152"/>
              </a:solidFill>
              <a:latin typeface="Open Sans Extrabold"/>
              <a:cs typeface="Open Sans Extra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722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solidFill>
                  <a:srgbClr val="403152"/>
                </a:solidFill>
                <a:latin typeface="Open Sans"/>
                <a:cs typeface="Open Sans"/>
              </a:rPr>
              <a:t>“I want to search occurrences for specific device, </a:t>
            </a:r>
            <a:r>
              <a:rPr lang="en-US" sz="2800" i="1" dirty="0" err="1" smtClean="0">
                <a:solidFill>
                  <a:srgbClr val="403152"/>
                </a:solidFill>
                <a:latin typeface="Open Sans"/>
                <a:cs typeface="Open Sans"/>
              </a:rPr>
              <a:t>sbs</a:t>
            </a:r>
            <a:r>
              <a:rPr lang="en-US" sz="2800" i="1" dirty="0" smtClean="0">
                <a:solidFill>
                  <a:srgbClr val="403152"/>
                </a:solidFill>
                <a:latin typeface="Open Sans"/>
                <a:cs typeface="Open Sans"/>
              </a:rPr>
              <a:t>-id, </a:t>
            </a:r>
            <a:r>
              <a:rPr lang="en-US" sz="2800" i="1" dirty="0" err="1" smtClean="0">
                <a:solidFill>
                  <a:srgbClr val="403152"/>
                </a:solidFill>
                <a:latin typeface="Open Sans"/>
                <a:cs typeface="Open Sans"/>
              </a:rPr>
              <a:t>os</a:t>
            </a:r>
            <a:r>
              <a:rPr lang="en-US" sz="2800" i="1" dirty="0" smtClean="0">
                <a:solidFill>
                  <a:srgbClr val="403152"/>
                </a:solidFill>
                <a:latin typeface="Open Sans"/>
                <a:cs typeface="Open Sans"/>
              </a:rPr>
              <a:t>, or any other property”</a:t>
            </a:r>
            <a:endParaRPr lang="en-US" sz="2800" i="1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8509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A_stack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75910"/>
            <a:ext cx="9144000" cy="163173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23248" y="5228204"/>
            <a:ext cx="4678217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Using </a:t>
            </a:r>
            <a:r>
              <a:rPr lang="en-US" sz="2000" dirty="0" err="1" smtClean="0">
                <a:latin typeface="Open Sans"/>
                <a:cs typeface="Open Sans"/>
              </a:rPr>
              <a:t>ElasticSearch</a:t>
            </a:r>
            <a:r>
              <a:rPr lang="en-US" sz="2000" dirty="0" smtClean="0">
                <a:latin typeface="Open Sans"/>
                <a:cs typeface="Open Sans"/>
              </a:rPr>
              <a:t> will be possible to query for occurrences with any of these fields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5901465" y="3016353"/>
            <a:ext cx="803046" cy="2719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20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3152"/>
                </a:solidFill>
                <a:latin typeface="Open Sans"/>
                <a:cs typeface="Open Sans"/>
              </a:rPr>
              <a:t>Role #1:</a:t>
            </a:r>
            <a:endParaRPr lang="en-US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26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03152"/>
                </a:solidFill>
                <a:latin typeface="Open Sans Extrabold"/>
                <a:cs typeface="Open Sans Extrabold"/>
              </a:rPr>
              <a:t>The Project Manager</a:t>
            </a:r>
            <a:endParaRPr lang="en-US" dirty="0">
              <a:solidFill>
                <a:srgbClr val="403152"/>
              </a:solidFill>
              <a:latin typeface="Open Sans Extrabold"/>
              <a:cs typeface="Open Sans Extra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5890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solidFill>
                  <a:srgbClr val="403152"/>
                </a:solidFill>
                <a:latin typeface="Open Sans"/>
                <a:cs typeface="Open Sans"/>
              </a:rPr>
              <a:t>“I want to have a daily overview of the error rate”</a:t>
            </a:r>
            <a:endParaRPr lang="en-US" sz="2800" i="1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8785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403152"/>
                </a:solidFill>
                <a:latin typeface="Open Sans"/>
                <a:cs typeface="Open Sans"/>
              </a:rPr>
              <a:t>Case</a:t>
            </a:r>
            <a:r>
              <a:rPr lang="en-US" sz="3600" dirty="0" smtClean="0">
                <a:solidFill>
                  <a:srgbClr val="403152"/>
                </a:solidFill>
                <a:latin typeface="Open Sans"/>
                <a:cs typeface="Open Sans"/>
              </a:rPr>
              <a:t> #1:</a:t>
            </a:r>
            <a:endParaRPr lang="en-US" sz="3600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683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_lan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239" y="-532303"/>
            <a:ext cx="9672356" cy="10283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2004" y="727020"/>
            <a:ext cx="4024574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Key stats per severity types at glance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467023" y="1434906"/>
            <a:ext cx="1499134" cy="808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830" y="6287820"/>
            <a:ext cx="4024574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Critical error occurrences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08404" y="5394737"/>
            <a:ext cx="2266604" cy="893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059" y="4435467"/>
            <a:ext cx="4024574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Errors peaks over time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36627" y="3905218"/>
            <a:ext cx="471777" cy="5302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0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20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3152"/>
                </a:solidFill>
                <a:latin typeface="Open Sans"/>
                <a:cs typeface="Open Sans"/>
              </a:rPr>
              <a:t>Role #1:</a:t>
            </a:r>
            <a:endParaRPr lang="en-US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26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03152"/>
                </a:solidFill>
                <a:latin typeface="Open Sans Extrabold"/>
                <a:cs typeface="Open Sans Extrabold"/>
              </a:rPr>
              <a:t>The Project Manager</a:t>
            </a:r>
            <a:endParaRPr lang="en-US" dirty="0">
              <a:solidFill>
                <a:srgbClr val="403152"/>
              </a:solidFill>
              <a:latin typeface="Open Sans Extrabold"/>
              <a:cs typeface="Open Sans Extra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6656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solidFill>
                  <a:srgbClr val="403152"/>
                </a:solidFill>
                <a:latin typeface="Open Sans"/>
                <a:cs typeface="Open Sans"/>
              </a:rPr>
              <a:t>“I want to compare latest version with older”</a:t>
            </a:r>
            <a:endParaRPr lang="en-US" sz="2800" i="1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8785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403152"/>
                </a:solidFill>
                <a:latin typeface="Open Sans"/>
                <a:cs typeface="Open Sans"/>
              </a:rPr>
              <a:t>Case</a:t>
            </a:r>
            <a:r>
              <a:rPr lang="en-US" sz="3600" dirty="0" smtClean="0">
                <a:solidFill>
                  <a:srgbClr val="403152"/>
                </a:solidFill>
                <a:latin typeface="Open Sans"/>
                <a:cs typeface="Open Sans"/>
              </a:rPr>
              <a:t> #2:</a:t>
            </a:r>
            <a:endParaRPr lang="en-US" sz="3600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862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A_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901" y="-406050"/>
            <a:ext cx="10079662" cy="73539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073" y="5409996"/>
            <a:ext cx="4024574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Compare errors rate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4883647" y="4090287"/>
            <a:ext cx="0" cy="15197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073" y="1923396"/>
            <a:ext cx="467821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See DAU across different versions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52587" y="2323506"/>
            <a:ext cx="1484704" cy="7582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7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20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3152"/>
                </a:solidFill>
                <a:latin typeface="Open Sans"/>
                <a:cs typeface="Open Sans"/>
              </a:rPr>
              <a:t>Role #2:</a:t>
            </a:r>
            <a:endParaRPr lang="en-US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26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03152"/>
                </a:solidFill>
                <a:latin typeface="Open Sans Extrabold"/>
                <a:cs typeface="Open Sans Extrabold"/>
              </a:rPr>
              <a:t>The Developer</a:t>
            </a:r>
            <a:endParaRPr lang="en-US" dirty="0">
              <a:solidFill>
                <a:srgbClr val="403152"/>
              </a:solidFill>
              <a:latin typeface="Open Sans Extrabold"/>
              <a:cs typeface="Open Sans Extra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6656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solidFill>
                  <a:srgbClr val="403152"/>
                </a:solidFill>
                <a:latin typeface="Open Sans"/>
                <a:cs typeface="Open Sans"/>
              </a:rPr>
              <a:t>“I want to debug most popular error of the game so I could fix them easily”</a:t>
            </a:r>
            <a:endParaRPr lang="en-US" sz="2800" i="1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8785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403152"/>
                </a:solidFill>
                <a:latin typeface="Open Sans"/>
                <a:cs typeface="Open Sans"/>
              </a:rPr>
              <a:t>Case</a:t>
            </a:r>
            <a:r>
              <a:rPr lang="en-US" sz="3600" dirty="0" smtClean="0">
                <a:solidFill>
                  <a:srgbClr val="403152"/>
                </a:solidFill>
                <a:latin typeface="Open Sans"/>
                <a:cs typeface="Open Sans"/>
              </a:rPr>
              <a:t> #1:</a:t>
            </a:r>
            <a:endParaRPr lang="en-US" sz="3600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786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ror Analytics_occurrence_stacktr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50903"/>
            <a:ext cx="9209514" cy="15802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7881" y="4104264"/>
            <a:ext cx="4024574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Debugging 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88746" y="2932068"/>
            <a:ext cx="485565" cy="13169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39107" y="5831263"/>
            <a:ext cx="467821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Occurrence-specific information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7017324" y="5345598"/>
            <a:ext cx="0" cy="685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5633" y="273377"/>
            <a:ext cx="467821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Occurrences navigation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H="1">
            <a:off x="7647624" y="473432"/>
            <a:ext cx="476226" cy="1039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2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20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3152"/>
                </a:solidFill>
                <a:latin typeface="Open Sans"/>
                <a:cs typeface="Open Sans"/>
              </a:rPr>
              <a:t>Role #2:</a:t>
            </a:r>
            <a:endParaRPr lang="en-US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26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403152"/>
                </a:solidFill>
                <a:latin typeface="Open Sans Extrabold"/>
                <a:cs typeface="Open Sans Extrabold"/>
              </a:rPr>
              <a:t>The Developer</a:t>
            </a:r>
            <a:endParaRPr lang="en-US" dirty="0">
              <a:solidFill>
                <a:srgbClr val="403152"/>
              </a:solidFill>
              <a:latin typeface="Open Sans Extrabold"/>
              <a:cs typeface="Open Sans Extra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6656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smtClean="0">
                <a:solidFill>
                  <a:srgbClr val="403152"/>
                </a:solidFill>
                <a:latin typeface="Open Sans"/>
                <a:cs typeface="Open Sans"/>
              </a:rPr>
              <a:t>“I want to see live occurrences, so I am aware of what is happening right now to my game”</a:t>
            </a:r>
            <a:endParaRPr lang="en-US" sz="2800" i="1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8785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403152"/>
                </a:solidFill>
                <a:latin typeface="Open Sans"/>
                <a:cs typeface="Open Sans"/>
              </a:rPr>
              <a:t>Case</a:t>
            </a:r>
            <a:r>
              <a:rPr lang="en-US" sz="3600" dirty="0" smtClean="0">
                <a:solidFill>
                  <a:srgbClr val="403152"/>
                </a:solidFill>
                <a:latin typeface="Open Sans"/>
                <a:cs typeface="Open Sans"/>
              </a:rPr>
              <a:t> #2:</a:t>
            </a:r>
            <a:endParaRPr lang="en-US" sz="3600" dirty="0">
              <a:solidFill>
                <a:srgbClr val="40315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4210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A_l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4871"/>
            <a:ext cx="9263056" cy="13897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0291" y="5894593"/>
            <a:ext cx="5803418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Show all live occurrences with relevant information</a:t>
            </a:r>
            <a:endParaRPr lang="en-US" sz="2000" dirty="0">
              <a:latin typeface="Open Sans"/>
              <a:cs typeface="Ope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99277" y="717682"/>
            <a:ext cx="467821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"/>
                <a:cs typeface="Open Sans"/>
              </a:rPr>
              <a:t>Display errors as they happen</a:t>
            </a:r>
            <a:endParaRPr lang="en-US" sz="2000" dirty="0">
              <a:latin typeface="Open Sans"/>
              <a:cs typeface="Open Sans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H="1">
            <a:off x="8142525" y="917737"/>
            <a:ext cx="634969" cy="753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1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186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SBS Error Analytics Quick Walkthrough</vt:lpstr>
      <vt:lpstr>Role #1:</vt:lpstr>
      <vt:lpstr>PowerPoint Presentation</vt:lpstr>
      <vt:lpstr>Role #1:</vt:lpstr>
      <vt:lpstr>PowerPoint Presentation</vt:lpstr>
      <vt:lpstr>Role #2:</vt:lpstr>
      <vt:lpstr>PowerPoint Presentation</vt:lpstr>
      <vt:lpstr>Role #2: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Luciano Spilotros</dc:creator>
  <cp:lastModifiedBy>Luciano Spilotros</cp:lastModifiedBy>
  <cp:revision>7</cp:revision>
  <dcterms:created xsi:type="dcterms:W3CDTF">2015-07-08T09:16:56Z</dcterms:created>
  <dcterms:modified xsi:type="dcterms:W3CDTF">2015-07-08T10:12:51Z</dcterms:modified>
</cp:coreProperties>
</file>