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9B5298F-9330-416F-AC95-C0DE4B659145}" type="datetimeFigureOut">
              <a:rPr lang="zh-TW" altLang="en-US" smtClean="0"/>
              <a:pPr/>
              <a:t>2019/3/4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課程內容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ORACLE</a:t>
            </a:r>
            <a:r>
              <a:rPr lang="zh-TW" altLang="en-US" dirty="0" smtClean="0"/>
              <a:t>原廠教材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上課地圖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40768"/>
            <a:ext cx="5659449" cy="47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如何執行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應用程式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跨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-JRE(java runtime </a:t>
            </a:r>
            <a:r>
              <a:rPr lang="en-US" altLang="zh-TW" dirty="0" err="1" smtClean="0"/>
              <a:t>enviroment</a:t>
            </a:r>
            <a:r>
              <a:rPr lang="en-US" altLang="zh-TW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靜態</a:t>
            </a:r>
            <a:r>
              <a:rPr lang="en-US" altLang="zh-TW" dirty="0" smtClean="0"/>
              <a:t>class</a:t>
            </a:r>
          </a:p>
          <a:p>
            <a:pPr marL="800100" lvl="1" indent="-342900"/>
            <a:r>
              <a:rPr lang="zh-TW" altLang="en-US" dirty="0" smtClean="0"/>
              <a:t>動態</a:t>
            </a:r>
            <a:r>
              <a:rPr lang="en-US" altLang="zh-TW" dirty="0" smtClean="0"/>
              <a:t>class</a:t>
            </a:r>
          </a:p>
          <a:p>
            <a:pPr marL="1485900" lvl="2" indent="-342900"/>
            <a:r>
              <a:rPr lang="en-US" altLang="zh-TW" dirty="0" smtClean="0"/>
              <a:t>main</a:t>
            </a:r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95" y="2204864"/>
            <a:ext cx="617306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物件導向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Object </a:t>
            </a:r>
            <a:r>
              <a:rPr lang="en-US" altLang="zh-TW" dirty="0"/>
              <a:t>Oriented </a:t>
            </a:r>
            <a:r>
              <a:rPr lang="en-US" altLang="zh-TW" dirty="0" smtClean="0"/>
              <a:t>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什麼是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object?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zh-TW" altLang="en-US" dirty="0" smtClean="0">
                <a:solidFill>
                  <a:srgbClr val="FF0000"/>
                </a:solidFill>
              </a:rPr>
              <a:t>資料庫</a:t>
            </a:r>
            <a:r>
              <a:rPr lang="en-US" altLang="zh-TW" dirty="0" smtClean="0">
                <a:solidFill>
                  <a:srgbClr val="FF0000"/>
                </a:solidFill>
              </a:rPr>
              <a:t>database</a:t>
            </a:r>
            <a:r>
              <a:rPr lang="zh-TW" altLang="en-US" dirty="0" smtClean="0">
                <a:solidFill>
                  <a:srgbClr val="FF0000"/>
                </a:solidFill>
              </a:rPr>
              <a:t>有關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Object-&gt;</a:t>
            </a:r>
            <a:r>
              <a:rPr lang="zh-TW" altLang="en-US" dirty="0" smtClean="0"/>
              <a:t>資料庫儲存的資料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Data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學生資料</a:t>
            </a:r>
            <a:r>
              <a:rPr lang="en-US" altLang="zh-TW" dirty="0" smtClean="0">
                <a:sym typeface="Wingdings" pitchFamily="2" charset="2"/>
              </a:rPr>
              <a:t>,</a:t>
            </a:r>
            <a:r>
              <a:rPr lang="zh-TW" altLang="en-US" dirty="0" smtClean="0">
                <a:sym typeface="Wingdings" pitchFamily="2" charset="2"/>
              </a:rPr>
              <a:t>訂單資料</a:t>
            </a:r>
            <a:r>
              <a:rPr lang="en-US" altLang="zh-TW" dirty="0" smtClean="0">
                <a:sym typeface="Wingdings" pitchFamily="2" charset="2"/>
              </a:rPr>
              <a:t>,</a:t>
            </a:r>
            <a:r>
              <a:rPr lang="zh-TW" altLang="en-US" dirty="0" smtClean="0">
                <a:sym typeface="Wingdings" pitchFamily="2" charset="2"/>
              </a:rPr>
              <a:t>產品資料</a:t>
            </a:r>
            <a:r>
              <a:rPr lang="en-US" altLang="zh-TW" dirty="0" smtClean="0">
                <a:sym typeface="Wingdings" pitchFamily="2" charset="2"/>
              </a:rPr>
              <a:t>…..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ym typeface="Wingdings" pitchFamily="2" charset="2"/>
              </a:rPr>
              <a:t>資料庫的建立</a:t>
            </a:r>
            <a:r>
              <a:rPr lang="zh-TW" altLang="en-US" dirty="0" smtClean="0">
                <a:sym typeface="Wingdings" pitchFamily="2" charset="2"/>
              </a:rPr>
              <a:t>方式</a:t>
            </a:r>
            <a:endParaRPr lang="en-US" altLang="zh-TW" dirty="0" smtClean="0">
              <a:sym typeface="Wingdings" pitchFamily="2" charset="2"/>
            </a:endParaRPr>
          </a:p>
          <a:p>
            <a:pPr marL="800100" lvl="1" indent="-342900"/>
            <a:r>
              <a:rPr lang="zh-TW" altLang="en-US" dirty="0" smtClean="0">
                <a:sym typeface="Wingdings" pitchFamily="2" charset="2"/>
              </a:rPr>
              <a:t>資料表</a:t>
            </a:r>
            <a:r>
              <a:rPr lang="en-US" altLang="zh-TW" dirty="0" smtClean="0">
                <a:sym typeface="Wingdings" pitchFamily="2" charset="2"/>
              </a:rPr>
              <a:t>-&gt;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設計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zh-TW" altLang="en-US" dirty="0" smtClean="0">
                <a:sym typeface="Wingdings" pitchFamily="2" charset="2"/>
              </a:rPr>
              <a:t>欄位標題</a:t>
            </a:r>
            <a:r>
              <a:rPr lang="en-US" altLang="zh-TW" dirty="0" smtClean="0">
                <a:sym typeface="Wingdings" pitchFamily="2" charset="2"/>
              </a:rPr>
              <a:t>,</a:t>
            </a:r>
            <a:r>
              <a:rPr lang="zh-TW" altLang="en-US" dirty="0" smtClean="0">
                <a:sym typeface="Wingdings" pitchFamily="2" charset="2"/>
              </a:rPr>
              <a:t>資料類型</a:t>
            </a:r>
            <a:r>
              <a:rPr lang="en-US" altLang="zh-TW" dirty="0" smtClean="0">
                <a:sym typeface="Wingdings" pitchFamily="2" charset="2"/>
              </a:rPr>
              <a:t>),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新增資料</a:t>
            </a:r>
            <a:endParaRPr lang="en-US" altLang="zh-TW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1485900" lvl="2" indent="-342900"/>
            <a:r>
              <a:rPr lang="zh-TW" altLang="en-US" dirty="0" smtClean="0">
                <a:sym typeface="Wingdings" pitchFamily="2" charset="2"/>
              </a:rPr>
              <a:t>先</a:t>
            </a:r>
            <a:r>
              <a:rPr lang="zh-TW" altLang="en-US" dirty="0">
                <a:sym typeface="Wingdings" pitchFamily="2" charset="2"/>
              </a:rPr>
              <a:t>分析要儲存的每一筆</a:t>
            </a:r>
            <a:r>
              <a:rPr lang="zh-TW" altLang="en-US" dirty="0" smtClean="0">
                <a:sym typeface="Wingdings" pitchFamily="2" charset="2"/>
              </a:rPr>
              <a:t>資料細目</a:t>
            </a:r>
            <a:endParaRPr lang="en-US" altLang="zh-TW" dirty="0" smtClean="0">
              <a:sym typeface="Wingdings" pitchFamily="2" charset="2"/>
            </a:endParaRPr>
          </a:p>
          <a:p>
            <a:pPr marL="1943100" lvl="3" indent="-342900"/>
            <a:r>
              <a:rPr lang="en-US" altLang="zh-TW" dirty="0" smtClean="0">
                <a:sym typeface="Wingdings" pitchFamily="2" charset="2"/>
              </a:rPr>
              <a:t>Attribute</a:t>
            </a:r>
            <a:r>
              <a:rPr lang="zh-TW" altLang="en-US" dirty="0" smtClean="0">
                <a:sym typeface="Wingdings" pitchFamily="2" charset="2"/>
              </a:rPr>
              <a:t>屬性</a:t>
            </a:r>
            <a:r>
              <a:rPr lang="en-US" altLang="zh-TW" dirty="0" smtClean="0">
                <a:sym typeface="Wingdings" pitchFamily="2" charset="2"/>
              </a:rPr>
              <a:t>(</a:t>
            </a:r>
            <a:r>
              <a:rPr lang="en-US" altLang="zh-TW" dirty="0" err="1" smtClean="0">
                <a:sym typeface="Wingdings" pitchFamily="2" charset="2"/>
              </a:rPr>
              <a:t>fileld</a:t>
            </a:r>
            <a:r>
              <a:rPr lang="zh-TW" altLang="en-US" dirty="0" smtClean="0">
                <a:sym typeface="Wingdings" pitchFamily="2" charset="2"/>
              </a:rPr>
              <a:t>欄位</a:t>
            </a:r>
            <a:r>
              <a:rPr lang="en-US" altLang="zh-TW" dirty="0" smtClean="0">
                <a:sym typeface="Wingdings" pitchFamily="2" charset="2"/>
              </a:rPr>
              <a:t>,</a:t>
            </a:r>
            <a:r>
              <a:rPr lang="en-US" altLang="zh-TW" dirty="0" err="1" smtClean="0">
                <a:sym typeface="Wingdings" pitchFamily="2" charset="2"/>
              </a:rPr>
              <a:t>datatype</a:t>
            </a:r>
            <a:r>
              <a:rPr lang="en-US" altLang="zh-TW" dirty="0" smtClean="0">
                <a:sym typeface="Wingdings" pitchFamily="2" charset="2"/>
              </a:rPr>
              <a:t>)</a:t>
            </a:r>
          </a:p>
          <a:p>
            <a:pPr marL="1485900" lvl="2" indent="-342900"/>
            <a:r>
              <a:rPr lang="zh-TW" altLang="en-US" dirty="0">
                <a:sym typeface="Wingdings" pitchFamily="2" charset="2"/>
              </a:rPr>
              <a:t>再根據此規則將每一筆資料建</a:t>
            </a:r>
            <a:r>
              <a:rPr lang="zh-TW" altLang="en-US" dirty="0" smtClean="0">
                <a:sym typeface="Wingdings" pitchFamily="2" charset="2"/>
              </a:rPr>
              <a:t>檔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同一張表</a:t>
            </a:r>
            <a:endParaRPr lang="en-US" altLang="zh-TW" dirty="0" smtClean="0">
              <a:sym typeface="Wingdings" pitchFamily="2" charset="2"/>
            </a:endParaRPr>
          </a:p>
          <a:p>
            <a:pPr marL="1485900" lvl="2" indent="-342900"/>
            <a:endParaRPr lang="en-US" altLang="zh-TW" dirty="0" smtClean="0">
              <a:sym typeface="Wingdings" pitchFamily="2" charset="2"/>
            </a:endParaRPr>
          </a:p>
          <a:p>
            <a:pPr marL="1485900" lvl="2" indent="-342900"/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5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學員成績單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手工資料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分析每人要填的資料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將所有人整理在同一張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使用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設計定義資料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+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>)</a:t>
            </a:r>
          </a:p>
          <a:p>
            <a:pPr marL="800100" lvl="1" indent="-342900"/>
            <a:r>
              <a:rPr lang="zh-TW" altLang="en-US" dirty="0"/>
              <a:t>新增每一筆資料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86439"/>
              </p:ext>
            </p:extLst>
          </p:nvPr>
        </p:nvGraphicFramePr>
        <p:xfrm>
          <a:off x="5004048" y="1772816"/>
          <a:ext cx="3024336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512168"/>
              </a:tblGrid>
              <a:tr h="522058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學員成績單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allen</a:t>
                      </a:r>
                      <a:endParaRPr lang="zh-TW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16018"/>
              </p:ext>
            </p:extLst>
          </p:nvPr>
        </p:nvGraphicFramePr>
        <p:xfrm>
          <a:off x="1043608" y="4581128"/>
          <a:ext cx="7200801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2400267"/>
                <a:gridCol w="2400267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國文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</a:t>
                      </a:r>
                      <a:endParaRPr lang="zh-TW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60</a:t>
                      </a:r>
                      <a:endParaRPr lang="zh-TW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john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0073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靜態</a:t>
            </a:r>
            <a:r>
              <a:rPr lang="en-US" altLang="zh-TW" dirty="0" smtClean="0"/>
              <a:t>class</a:t>
            </a:r>
          </a:p>
          <a:p>
            <a:pPr marL="800100" lvl="1" indent="-342900"/>
            <a:r>
              <a:rPr lang="zh-TW" altLang="en-US" dirty="0"/>
              <a:t>不能</a:t>
            </a:r>
            <a:r>
              <a:rPr lang="zh-TW" altLang="en-US" dirty="0" smtClean="0"/>
              <a:t>執行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沒有 </a:t>
            </a:r>
            <a:r>
              <a:rPr lang="en-US" altLang="zh-TW" dirty="0" smtClean="0">
                <a:sym typeface="Wingdings" pitchFamily="2" charset="2"/>
              </a:rPr>
              <a:t>public static void main(String </a:t>
            </a:r>
            <a:r>
              <a:rPr lang="en-US" altLang="zh-TW" dirty="0" err="1" smtClean="0">
                <a:sym typeface="Wingdings" pitchFamily="2" charset="2"/>
              </a:rPr>
              <a:t>args</a:t>
            </a:r>
            <a:r>
              <a:rPr lang="en-US" altLang="zh-TW" dirty="0" smtClean="0">
                <a:sym typeface="Wingdings" pitchFamily="2" charset="2"/>
              </a:rPr>
              <a:t>[])</a:t>
            </a:r>
          </a:p>
          <a:p>
            <a:pPr marL="800100" lvl="1" indent="-342900"/>
            <a:r>
              <a:rPr lang="zh-TW" altLang="en-US" dirty="0">
                <a:sym typeface="Wingdings" pitchFamily="2" charset="2"/>
              </a:rPr>
              <a:t>主要為定義同一張表每一筆資料物件</a:t>
            </a:r>
            <a:r>
              <a:rPr lang="zh-TW" altLang="en-US" dirty="0" smtClean="0">
                <a:sym typeface="Wingdings" pitchFamily="2" charset="2"/>
              </a:rPr>
              <a:t>的</a:t>
            </a:r>
            <a:r>
              <a:rPr lang="en-US" altLang="zh-TW" dirty="0" smtClean="0">
                <a:sym typeface="Wingdings" pitchFamily="2" charset="2"/>
              </a:rPr>
              <a:t>attribute</a:t>
            </a:r>
          </a:p>
          <a:p>
            <a:pPr marL="1485900" lvl="2" indent="-342900"/>
            <a:r>
              <a:rPr lang="en-US" altLang="zh-TW" dirty="0" smtClean="0">
                <a:sym typeface="Wingdings" pitchFamily="2" charset="2"/>
              </a:rPr>
              <a:t>field</a:t>
            </a:r>
            <a:r>
              <a:rPr lang="zh-TW" altLang="en-US" dirty="0" smtClean="0">
                <a:sym typeface="Wingdings" pitchFamily="2" charset="2"/>
              </a:rPr>
              <a:t>欄位</a:t>
            </a:r>
            <a:r>
              <a:rPr lang="en-US" altLang="zh-TW" dirty="0" smtClean="0">
                <a:sym typeface="Wingdings" pitchFamily="2" charset="2"/>
              </a:rPr>
              <a:t>,</a:t>
            </a:r>
            <a:r>
              <a:rPr lang="en-US" altLang="zh-TW" dirty="0" err="1" smtClean="0">
                <a:sym typeface="Wingdings" pitchFamily="2" charset="2"/>
              </a:rPr>
              <a:t>datatype</a:t>
            </a:r>
            <a:endParaRPr lang="en-US" altLang="zh-TW" dirty="0" smtClean="0">
              <a:sym typeface="Wingdings" pitchFamily="2" charset="2"/>
            </a:endParaRPr>
          </a:p>
          <a:p>
            <a:pPr marL="1485900" lvl="2" indent="-342900"/>
            <a:r>
              <a:rPr lang="zh-TW" altLang="en-US" dirty="0">
                <a:sym typeface="Wingdings" pitchFamily="2" charset="2"/>
              </a:rPr>
              <a:t>欄位</a:t>
            </a:r>
            <a:r>
              <a:rPr lang="zh-TW" altLang="en-US" dirty="0" smtClean="0">
                <a:sym typeface="Wingdings" pitchFamily="2" charset="2"/>
              </a:rPr>
              <a:t>標題</a:t>
            </a:r>
            <a:endParaRPr lang="en-US" altLang="zh-TW" dirty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>
                <a:sym typeface="Wingdings" pitchFamily="2" charset="2"/>
              </a:rPr>
              <a:t>動態</a:t>
            </a:r>
            <a:r>
              <a:rPr lang="en-US" altLang="zh-TW" dirty="0" smtClean="0">
                <a:sym typeface="Wingdings" pitchFamily="2" charset="2"/>
              </a:rPr>
              <a:t>class</a:t>
            </a:r>
          </a:p>
          <a:p>
            <a:pPr marL="800100" lvl="1" indent="-342900"/>
            <a:r>
              <a:rPr lang="zh-TW" altLang="en-US" dirty="0">
                <a:sym typeface="Wingdings" pitchFamily="2" charset="2"/>
              </a:rPr>
              <a:t>可以</a:t>
            </a:r>
            <a:r>
              <a:rPr lang="zh-TW" altLang="en-US" dirty="0" smtClean="0">
                <a:sym typeface="Wingdings" pitchFamily="2" charset="2"/>
              </a:rPr>
              <a:t>執行</a:t>
            </a:r>
            <a:r>
              <a:rPr lang="en-US" altLang="zh-TW" dirty="0" smtClean="0">
                <a:sym typeface="Wingdings" pitchFamily="2" charset="2"/>
              </a:rPr>
              <a:t>-&gt;</a:t>
            </a:r>
            <a:r>
              <a:rPr lang="zh-TW" altLang="en-US" dirty="0" smtClean="0">
                <a:sym typeface="Wingdings" pitchFamily="2" charset="2"/>
              </a:rPr>
              <a:t>有</a:t>
            </a:r>
            <a:r>
              <a:rPr lang="en-US" altLang="zh-TW" dirty="0">
                <a:sym typeface="Wingdings" pitchFamily="2" charset="2"/>
              </a:rPr>
              <a:t>public static void main(String </a:t>
            </a:r>
            <a:r>
              <a:rPr lang="en-US" altLang="zh-TW" dirty="0" err="1">
                <a:sym typeface="Wingdings" pitchFamily="2" charset="2"/>
              </a:rPr>
              <a:t>args</a:t>
            </a:r>
            <a:r>
              <a:rPr lang="en-US" altLang="zh-TW" dirty="0">
                <a:sym typeface="Wingdings" pitchFamily="2" charset="2"/>
              </a:rPr>
              <a:t>[])</a:t>
            </a:r>
          </a:p>
          <a:p>
            <a:pPr marL="800100" lvl="1" indent="-342900"/>
            <a:r>
              <a:rPr lang="zh-TW" altLang="en-US" dirty="0" smtClean="0">
                <a:sym typeface="Wingdings" pitchFamily="2" charset="2"/>
              </a:rPr>
              <a:t>能執行即可新增物件資料</a:t>
            </a:r>
            <a:endParaRPr lang="en-US" altLang="zh-TW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>
                <a:sym typeface="Wingdings" pitchFamily="2" charset="2"/>
              </a:rPr>
              <a:t>新增物件語法</a:t>
            </a:r>
            <a:r>
              <a:rPr lang="en-US" altLang="zh-TW" dirty="0" smtClean="0">
                <a:sym typeface="Wingdings" pitchFamily="2" charset="2"/>
              </a:rPr>
              <a:t>new</a:t>
            </a:r>
          </a:p>
          <a:p>
            <a:pPr marL="800100" lvl="1" indent="-342900"/>
            <a:r>
              <a:rPr lang="zh-TW" altLang="en-US" b="1" dirty="0" smtClean="0">
                <a:solidFill>
                  <a:srgbClr val="002060"/>
                </a:solidFill>
                <a:sym typeface="Wingdings" pitchFamily="2" charset="2"/>
              </a:rPr>
              <a:t>類別名   物件名稱</a:t>
            </a:r>
            <a:r>
              <a:rPr lang="en-US" altLang="zh-TW" dirty="0" smtClean="0">
                <a:sym typeface="Wingdings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new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sym typeface="Wingdings" pitchFamily="2" charset="2"/>
              </a:rPr>
              <a:t>類別名</a:t>
            </a:r>
            <a:r>
              <a:rPr lang="en-US" altLang="zh-TW" b="1" dirty="0" smtClean="0">
                <a:solidFill>
                  <a:srgbClr val="002060"/>
                </a:solidFill>
                <a:sym typeface="Wingdings" pitchFamily="2" charset="2"/>
              </a:rPr>
              <a:t>([</a:t>
            </a:r>
            <a:r>
              <a:rPr lang="zh-TW" altLang="en-US" b="1" dirty="0" smtClean="0">
                <a:solidFill>
                  <a:srgbClr val="002060"/>
                </a:solidFill>
                <a:sym typeface="Wingdings" pitchFamily="2" charset="2"/>
              </a:rPr>
              <a:t>引數值</a:t>
            </a:r>
            <a:r>
              <a:rPr lang="en-US" altLang="zh-TW" b="1" dirty="0" smtClean="0">
                <a:solidFill>
                  <a:srgbClr val="002060"/>
                </a:solidFill>
                <a:sym typeface="Wingdings" pitchFamily="2" charset="2"/>
              </a:rPr>
              <a:t>]);</a:t>
            </a:r>
          </a:p>
          <a:p>
            <a:pPr marL="800100" lvl="1" indent="-342900"/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331640" y="5589240"/>
            <a:ext cx="19442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03648" y="560070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這只是</a:t>
            </a:r>
            <a:r>
              <a:rPr lang="zh-TW" altLang="en-US" dirty="0"/>
              <a:t>宣告物件</a:t>
            </a:r>
          </a:p>
        </p:txBody>
      </p:sp>
      <p:sp>
        <p:nvSpPr>
          <p:cNvPr id="7" name="矩形 6"/>
          <p:cNvSpPr/>
          <p:nvPr/>
        </p:nvSpPr>
        <p:spPr>
          <a:xfrm>
            <a:off x="3347864" y="5085184"/>
            <a:ext cx="2736304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63888" y="56612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這才是物件出現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實體化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6207165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=</a:t>
            </a:r>
            <a:r>
              <a:rPr lang="zh-TW" altLang="en-US" dirty="0" smtClean="0">
                <a:solidFill>
                  <a:srgbClr val="FF0000"/>
                </a:solidFill>
              </a:rPr>
              <a:t>號左右兩邊的類別名</a:t>
            </a:r>
            <a:r>
              <a:rPr lang="en-US" altLang="zh-TW" dirty="0" smtClean="0">
                <a:solidFill>
                  <a:srgbClr val="FF0000"/>
                </a:solidFill>
              </a:rPr>
              <a:t>(class)</a:t>
            </a:r>
            <a:r>
              <a:rPr lang="zh-TW" altLang="en-US" dirty="0" smtClean="0">
                <a:solidFill>
                  <a:srgbClr val="FF0000"/>
                </a:solidFill>
              </a:rPr>
              <a:t>要一樣或有關係才可以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new</a:t>
            </a:r>
            <a:r>
              <a:rPr lang="zh-TW" altLang="en-US" cap="none" dirty="0" smtClean="0"/>
              <a:t>執行的步驟過程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stack-&gt;</a:t>
            </a:r>
            <a:r>
              <a:rPr lang="zh-TW" altLang="en-US" dirty="0" smtClean="0"/>
              <a:t>位址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heap-&gt;</a:t>
            </a:r>
            <a:r>
              <a:rPr lang="zh-TW" altLang="en-US" dirty="0" smtClean="0"/>
              <a:t>存放每一筆物件的屬性內容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</a:rPr>
              <a:t>初始值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800100" lvl="1" indent="-342900"/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r>
              <a:rPr lang="en-US" altLang="zh-TW" dirty="0" smtClean="0">
                <a:solidFill>
                  <a:srgbClr val="FF0000"/>
                </a:solidFill>
              </a:rPr>
              <a:t>:0</a:t>
            </a:r>
          </a:p>
          <a:p>
            <a:pPr marL="800100" lvl="1" indent="-342900"/>
            <a:r>
              <a:rPr lang="zh-TW" altLang="en-US" dirty="0" smtClean="0">
                <a:solidFill>
                  <a:srgbClr val="FF0000"/>
                </a:solidFill>
              </a:rPr>
              <a:t>浮點數</a:t>
            </a:r>
            <a:r>
              <a:rPr lang="en-US" altLang="zh-TW" dirty="0" smtClean="0">
                <a:solidFill>
                  <a:srgbClr val="FF0000"/>
                </a:solidFill>
              </a:rPr>
              <a:t>:0.0</a:t>
            </a:r>
          </a:p>
          <a:p>
            <a:pPr marL="800100" lvl="1" indent="-342900"/>
            <a:r>
              <a:rPr lang="zh-TW" altLang="en-US" dirty="0" smtClean="0">
                <a:solidFill>
                  <a:srgbClr val="FF0000"/>
                </a:solidFill>
              </a:rPr>
              <a:t>布林</a:t>
            </a:r>
            <a:r>
              <a:rPr lang="en-US" altLang="zh-TW" dirty="0" smtClean="0">
                <a:solidFill>
                  <a:srgbClr val="FF0000"/>
                </a:solidFill>
              </a:rPr>
              <a:t>:false</a:t>
            </a:r>
          </a:p>
          <a:p>
            <a:pPr marL="800100" lvl="1" indent="-342900"/>
            <a:r>
              <a:rPr lang="en-US" altLang="zh-TW" dirty="0" err="1" smtClean="0">
                <a:solidFill>
                  <a:srgbClr val="FF0000"/>
                </a:solidFill>
              </a:rPr>
              <a:t>String:null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不是空字串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為空值</a:t>
            </a:r>
            <a:endParaRPr lang="en-US" altLang="zh-TW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>
                <a:sym typeface="Wingdings" pitchFamily="2" charset="2"/>
              </a:rPr>
              <a:t>如果發現有設計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建構式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(constructors)</a:t>
            </a:r>
            <a:r>
              <a:rPr lang="zh-TW" altLang="en-US" dirty="0" smtClean="0">
                <a:sym typeface="Wingdings" pitchFamily="2" charset="2"/>
              </a:rPr>
              <a:t>一定會執行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91491"/>
              </p:ext>
            </p:extLst>
          </p:nvPr>
        </p:nvGraphicFramePr>
        <p:xfrm>
          <a:off x="4857752" y="2857496"/>
          <a:ext cx="4050415" cy="11839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83"/>
                <a:gridCol w="810083"/>
                <a:gridCol w="810083"/>
                <a:gridCol w="810083"/>
                <a:gridCol w="810083"/>
              </a:tblGrid>
              <a:tr h="44227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chi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57752" y="250030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572264" y="25003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00430" y="328612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student@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86050" y="36433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786050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00430" y="371475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student@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en-US" altLang="zh-TW" dirty="0" smtClean="0"/>
              <a:t>Constructors</a:t>
            </a:r>
            <a:r>
              <a:rPr lang="zh-TW" altLang="en-US" dirty="0" smtClean="0"/>
              <a:t>建構式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New</a:t>
            </a:r>
            <a:r>
              <a:rPr lang="zh-TW" altLang="en-US" dirty="0" smtClean="0"/>
              <a:t>新增物件時最後執行的步驟，一定會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</a:t>
            </a:r>
            <a:r>
              <a:rPr lang="en-US" altLang="zh-TW" dirty="0" smtClean="0"/>
              <a:t>)</a:t>
            </a:r>
            <a:r>
              <a:rPr lang="zh-TW" altLang="en-US" dirty="0" smtClean="0"/>
              <a:t>做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pPr lvl="1" indent="0">
              <a:buNone/>
            </a:pPr>
            <a:r>
              <a:rPr lang="zh-TW" altLang="en-US" dirty="0"/>
              <a:t>建構</a:t>
            </a:r>
            <a:r>
              <a:rPr lang="zh-TW" altLang="en-US" dirty="0" smtClean="0"/>
              <a:t>式名</a:t>
            </a:r>
            <a:r>
              <a:rPr lang="en-US" altLang="zh-TW" dirty="0" smtClean="0"/>
              <a:t>([</a:t>
            </a:r>
            <a:r>
              <a:rPr lang="zh-TW" altLang="en-US" dirty="0" smtClean="0"/>
              <a:t>參數引數</a:t>
            </a:r>
            <a:r>
              <a:rPr lang="en-US" altLang="zh-TW" dirty="0" smtClean="0"/>
              <a:t>])</a:t>
            </a:r>
          </a:p>
          <a:p>
            <a:pPr lvl="1" indent="0">
              <a:buNone/>
            </a:pPr>
            <a:r>
              <a:rPr lang="en-US" altLang="zh-TW" dirty="0" smtClean="0"/>
              <a:t>{</a:t>
            </a:r>
          </a:p>
          <a:p>
            <a:pPr lvl="2" indent="0">
              <a:buNone/>
            </a:pPr>
            <a:r>
              <a:rPr lang="zh-TW" altLang="en-US" dirty="0"/>
              <a:t>程式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>…..</a:t>
            </a:r>
            <a:endParaRPr lang="en-US" altLang="zh-TW" dirty="0"/>
          </a:p>
          <a:p>
            <a:pPr lvl="1" indent="0">
              <a:buNone/>
            </a:pPr>
            <a:r>
              <a:rPr lang="en-US" altLang="zh-TW" dirty="0" smtClean="0"/>
              <a:t>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建構式名要</a:t>
            </a:r>
            <a:r>
              <a:rPr lang="zh-TW" altLang="en-US" dirty="0" smtClean="0">
                <a:solidFill>
                  <a:srgbClr val="FF0000"/>
                </a:solidFill>
              </a:rPr>
              <a:t>跟定義宣告的</a:t>
            </a:r>
            <a:r>
              <a:rPr lang="en-US" altLang="zh-TW" dirty="0" smtClean="0">
                <a:solidFill>
                  <a:srgbClr val="FF0000"/>
                </a:solidFill>
              </a:rPr>
              <a:t>class</a:t>
            </a:r>
            <a:r>
              <a:rPr lang="zh-TW" altLang="en-US" dirty="0" smtClean="0">
                <a:solidFill>
                  <a:srgbClr val="FF0000"/>
                </a:solidFill>
              </a:rPr>
              <a:t>名稱一定要一樣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563072" cy="1371600"/>
          </a:xfrm>
        </p:spPr>
        <p:txBody>
          <a:bodyPr/>
          <a:lstStyle/>
          <a:p>
            <a:pPr marL="342900" indent="-342900"/>
            <a:r>
              <a:rPr lang="en-US" altLang="zh-TW" dirty="0"/>
              <a:t>Constructors</a:t>
            </a:r>
            <a:r>
              <a:rPr lang="zh-TW" altLang="en-US" dirty="0"/>
              <a:t>建構式</a:t>
            </a:r>
            <a:r>
              <a:rPr lang="en-US" altLang="zh-TW" dirty="0" smtClean="0"/>
              <a:t>-2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變數的生命週期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Local-</a:t>
            </a:r>
            <a:r>
              <a:rPr lang="en-US" altLang="zh-TW" dirty="0"/>
              <a:t>&gt;</a:t>
            </a:r>
            <a:r>
              <a:rPr lang="zh-TW" altLang="en-US" dirty="0"/>
              <a:t>區域</a:t>
            </a:r>
            <a:endParaRPr lang="en-US" altLang="zh-TW" dirty="0"/>
          </a:p>
          <a:p>
            <a:pPr marL="800100" lvl="1" indent="-342900"/>
            <a:r>
              <a:rPr lang="en-US" altLang="zh-TW" dirty="0"/>
              <a:t>Global-&gt;</a:t>
            </a:r>
            <a:r>
              <a:rPr lang="zh-TW" altLang="en-US" dirty="0"/>
              <a:t>全區</a:t>
            </a:r>
            <a:endParaRPr lang="en-US" altLang="zh-TW" dirty="0"/>
          </a:p>
          <a:p>
            <a:pPr marL="800100" lvl="1" indent="-342900"/>
            <a:r>
              <a:rPr lang="zh-TW" altLang="en-US" dirty="0"/>
              <a:t>物件類變數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  <a:sym typeface="Wingdings" pitchFamily="2" charset="2"/>
              </a:rPr>
              <a:t>this</a:t>
            </a:r>
            <a:r>
              <a:rPr lang="en-US" altLang="zh-TW" dirty="0">
                <a:sym typeface="Wingdings" pitchFamily="2" charset="2"/>
              </a:rPr>
              <a:t>.</a:t>
            </a:r>
            <a:r>
              <a:rPr lang="zh-TW" altLang="en-US" dirty="0">
                <a:sym typeface="Wingdings" pitchFamily="2" charset="2"/>
              </a:rPr>
              <a:t>物件變數</a:t>
            </a:r>
            <a:endParaRPr lang="zh-TW" alt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Overload</a:t>
            </a:r>
            <a:r>
              <a:rPr lang="zh-TW" altLang="en-US" dirty="0" smtClean="0"/>
              <a:t>多載化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多種狀況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使用時為單選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800100" lvl="1" indent="-342900"/>
            <a:r>
              <a:rPr lang="zh-TW" altLang="en-US" dirty="0" smtClean="0"/>
              <a:t>名稱一樣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參數引數</a:t>
            </a:r>
            <a:r>
              <a:rPr lang="zh-TW" altLang="en-US" dirty="0" smtClean="0"/>
              <a:t>的數量</a:t>
            </a:r>
            <a:r>
              <a:rPr lang="zh-TW" altLang="en-US" dirty="0"/>
              <a:t>或類型不一樣</a:t>
            </a:r>
          </a:p>
        </p:txBody>
      </p:sp>
    </p:spTree>
    <p:extLst>
      <p:ext uri="{BB962C8B-B14F-4D97-AF65-F5344CB8AC3E}">
        <p14:creationId xmlns:p14="http://schemas.microsoft.com/office/powerpoint/2010/main" val="18744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124</TotalTime>
  <Words>413</Words>
  <Application>Microsoft Office PowerPoint</Application>
  <PresentationFormat>如螢幕大小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Arial Black</vt:lpstr>
      <vt:lpstr>Wingdings</vt:lpstr>
      <vt:lpstr>基本</vt:lpstr>
      <vt:lpstr>課程內容</vt:lpstr>
      <vt:lpstr>如何執行java應用程式?</vt:lpstr>
      <vt:lpstr>物件導向 Object Oriented Programming</vt:lpstr>
      <vt:lpstr>範例:學員成績單</vt:lpstr>
      <vt:lpstr>物件導向應用</vt:lpstr>
      <vt:lpstr>new執行的步驟過程</vt:lpstr>
      <vt:lpstr>Constructors建構式-1</vt:lpstr>
      <vt:lpstr>Constructors建構式-2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</dc:creator>
  <cp:lastModifiedBy>gjun</cp:lastModifiedBy>
  <cp:revision>19</cp:revision>
  <dcterms:created xsi:type="dcterms:W3CDTF">2019-02-27T00:59:37Z</dcterms:created>
  <dcterms:modified xsi:type="dcterms:W3CDTF">2019-03-04T09:59:25Z</dcterms:modified>
</cp:coreProperties>
</file>