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8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9321C-EC9C-401D-AEBE-7657F266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8E4389-B7E3-42E1-96BA-4AA3E97A7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8AF086-C95F-4578-AD95-714744F5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79BA4-FF57-4B8B-AF77-F4A1F095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05588-3B36-4035-8200-9A427A6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03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9E88F-53BC-4477-AB2B-315D1F7B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C626ED-D05A-4CEE-94C7-D25A39C2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0E655-C84A-4750-8901-D8731949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6FCDC-496F-4127-8560-13D4422D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80317-A565-43D2-BFCA-0C131A28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E5F291-14B7-4FC6-837A-2EE7AB2F3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D13F16-1713-4898-9A1C-30A30DE1D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17964-1E14-45D0-BDE0-42A6111B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4E15A-27FA-415B-B6AF-052C8920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263602-AF9B-4631-A7E5-7E6569BC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4C822-EAF7-4C92-9681-25D7E54A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E53BA-20C9-4113-A109-8D5ED611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3F696-0F15-4532-A842-DD173123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54626A-5E90-45DE-AD69-3F22217C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FAC579-F588-4B4A-ADE6-81F0C3D0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F82BE-A5DE-4694-BAA0-B0B61427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FFF8F0-88DD-4407-A2E9-50D13977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A6F0A8-678F-4DA2-855F-592636F8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4C135-BB20-4A6A-ADF0-26133BEA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08239F-A3C6-4866-9FDE-E15C2FFF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CFA06-DCFE-45BB-95B9-6F6E7AF2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309E44-6B72-4A55-BD4A-74C0C4FA7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05945F-75FA-42B4-AA9C-F7930586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199F7-C010-4777-B042-3DDE7EF9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2AF173-0BFF-4F8B-98FB-CEB541B2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4F858D-3FC9-4F49-BF74-2337C5C4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9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880C4-10DD-4751-80D4-4D9C5329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09E12-5EBB-41AB-A989-B3F1A90D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1123B9-11FA-487E-B926-F9871A32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F02B6E-458B-44D4-830D-8DD8919A7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F9BBE-D129-4A83-8567-5574E6F4C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D61269-28DC-4476-9CA0-68A16072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ABFA6B-AF77-4900-8400-DF57C0E0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B1160B-E740-4FF1-944F-9C91D3CA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9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A2042-6B6B-40C5-991F-47C68FF2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DFE68B-DAB9-49FD-B5BA-3448E5BD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611D8A-BA42-44FA-9172-03F6AD38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7ABF54-3A85-4E94-A11A-D9B2D58D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48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F76B46-3DC9-4C34-AA3F-12DFE903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8244FB-114D-4CA5-AAFF-1179B649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FFFE1D-8763-49C1-A6F8-C58F98FF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33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F2609-1FCD-4CE3-AFC7-5BCD167D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E43791-912A-410B-B199-743C26A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72564-8D21-4298-8970-9E22B016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3C3E90-A412-4883-88EC-F0279E63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09045F-871C-49D3-B149-15D5BD6E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A09668-6CF4-44E8-A0DF-E338634D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2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E53F-D3C9-4815-ADF1-55762E75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A132F2-7722-4CD4-A48D-30BCA0D9F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147B0-04CB-4788-9F8E-6F56CFD77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16E18D-6217-4F88-BABA-D11FEB87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C457F3-D8C9-4E58-AB07-3A1A06C8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EE35E4-9BBB-46F8-BB54-CB3A5806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62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96C93D-BC9B-48E7-BEB4-910ECC7D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F01A2-BE3A-484D-A741-99F788EE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69F98-91D7-440A-B9E0-4AD66AF2D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99AE-8912-4FDD-B111-0316756566D8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6039E-6204-422B-9114-913C2D0BD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1EABF-6A75-498A-BB2F-1F34D6D2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B773-DD56-4482-A6FF-3CD49852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20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88B462-60CD-4970-AE60-B8ED8DE3C214}"/>
              </a:ext>
            </a:extLst>
          </p:cNvPr>
          <p:cNvSpPr txBox="1"/>
          <p:nvPr/>
        </p:nvSpPr>
        <p:spPr>
          <a:xfrm>
            <a:off x="356993" y="482252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●：タグ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kumimoji="1" lang="ja-JP" altLang="en-US" dirty="0"/>
              <a:t>〇：ファイル</a:t>
            </a:r>
            <a:r>
              <a:rPr kumimoji="1" lang="en-US" altLang="ja-JP" dirty="0"/>
              <a:t>(md</a:t>
            </a:r>
            <a:r>
              <a:rPr kumimoji="1" lang="ja-JP" altLang="en-US" dirty="0"/>
              <a:t>ノート</a:t>
            </a:r>
            <a:r>
              <a:rPr kumimoji="1" lang="en-US" altLang="ja-JP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6FD3AE-0F3D-436E-A307-066AB9222D6A}"/>
              </a:ext>
            </a:extLst>
          </p:cNvPr>
          <p:cNvSpPr txBox="1"/>
          <p:nvPr/>
        </p:nvSpPr>
        <p:spPr>
          <a:xfrm>
            <a:off x="413359" y="1365337"/>
            <a:ext cx="5905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・作業記録 </a:t>
            </a:r>
            <a:r>
              <a:rPr kumimoji="1" lang="en-US" altLang="ja-JP" dirty="0"/>
              <a:t>(@2025-02-25)</a:t>
            </a:r>
          </a:p>
          <a:p>
            <a:r>
              <a:rPr lang="en-US" altLang="ja-JP" dirty="0"/>
              <a:t>	- </a:t>
            </a:r>
            <a:r>
              <a:rPr lang="ja-JP" altLang="en-US" dirty="0"/>
              <a:t>テーマ名から個別のノート</a:t>
            </a:r>
            <a:r>
              <a:rPr lang="en-US" altLang="ja-JP" dirty="0"/>
              <a:t>(</a:t>
            </a:r>
            <a:r>
              <a:rPr lang="ja-JP" altLang="en-US" dirty="0"/>
              <a:t>カードを作成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	- </a:t>
            </a:r>
            <a:r>
              <a:rPr lang="ja-JP" altLang="en-US" dirty="0"/>
              <a:t>適当に</a:t>
            </a:r>
            <a:r>
              <a:rPr kumimoji="1" lang="ja-JP" altLang="en-US" dirty="0"/>
              <a:t>キーワード作成</a:t>
            </a:r>
            <a:r>
              <a:rPr lang="ja-JP" altLang="en-US" dirty="0"/>
              <a:t>，タグ作成</a:t>
            </a:r>
            <a:endParaRPr kumimoji="1" lang="en-US" altLang="ja-JP" dirty="0"/>
          </a:p>
          <a:p>
            <a:r>
              <a:rPr lang="en-US" altLang="ja-JP" dirty="0"/>
              <a:t>	- </a:t>
            </a:r>
            <a:r>
              <a:rPr lang="ja-JP" altLang="en-US" dirty="0"/>
              <a:t>簡単にファイルの相互リンクを作成 </a:t>
            </a:r>
            <a:r>
              <a:rPr lang="en-US" altLang="ja-JP" dirty="0"/>
              <a:t>(</a:t>
            </a:r>
            <a:r>
              <a:rPr lang="ja-JP" altLang="en-US" dirty="0"/>
              <a:t>手作業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マップ，ロードマップはこれから</a:t>
            </a:r>
            <a:endParaRPr kumimoji="1" lang="en-US" altLang="ja-JP" dirty="0"/>
          </a:p>
          <a:p>
            <a:r>
              <a:rPr lang="ja-JP" altLang="en-US" dirty="0"/>
              <a:t>各ノートの内容記述はこれから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2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527BD9-C6DD-4E3F-94D2-5F5D6268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0" y="0"/>
            <a:ext cx="11009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6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FE3DC-50CA-4696-BDB4-0B900EA0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43" y="792252"/>
            <a:ext cx="9821646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1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DCA796-6A23-4F63-BB9F-01408C31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020"/>
            <a:ext cx="12192000" cy="627298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F2CD06-56D1-4FCF-8F22-4BE08F685A40}"/>
              </a:ext>
            </a:extLst>
          </p:cNvPr>
          <p:cNvSpPr txBox="1"/>
          <p:nvPr/>
        </p:nvSpPr>
        <p:spPr>
          <a:xfrm>
            <a:off x="162838" y="1440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NEDO</a:t>
            </a:r>
            <a:r>
              <a:rPr kumimoji="1" lang="ja-JP" altLang="en-US" dirty="0"/>
              <a:t>事業</a:t>
            </a:r>
            <a:r>
              <a:rPr lang="en-US" altLang="ja-JP" dirty="0"/>
              <a:t>(STREAM)</a:t>
            </a:r>
            <a:r>
              <a:rPr lang="ja-JP" altLang="en-US" dirty="0"/>
              <a:t>で検索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068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68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Ryuto SHIGENOBU</dc:creator>
  <cp:lastModifiedBy>Ryuto SHIGENOBU</cp:lastModifiedBy>
  <cp:revision>4</cp:revision>
  <dcterms:created xsi:type="dcterms:W3CDTF">2025-02-26T06:50:45Z</dcterms:created>
  <dcterms:modified xsi:type="dcterms:W3CDTF">2025-02-26T07:37:09Z</dcterms:modified>
</cp:coreProperties>
</file>