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5" autoAdjust="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61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3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0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212BC-7C39-4F12-A03C-E7C0DD7C4F2E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41D8-83CD-4113-A722-AC9B0CCF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01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>
          <a:xfrm>
            <a:off x="3817046" y="1442872"/>
            <a:ext cx="577239" cy="28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Budget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4569291" y="1360066"/>
            <a:ext cx="1082829" cy="288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/>
              <a:t>BudgetCategoryList</a:t>
            </a:r>
            <a:endParaRPr lang="pl-PL" sz="800" dirty="0" smtClean="0"/>
          </a:p>
        </p:txBody>
      </p:sp>
      <p:sp>
        <p:nvSpPr>
          <p:cNvPr id="7" name="Prostokąt zaokrąglony 6"/>
          <p:cNvSpPr/>
          <p:nvPr/>
        </p:nvSpPr>
        <p:spPr>
          <a:xfrm>
            <a:off x="4481788" y="868870"/>
            <a:ext cx="991437" cy="278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/>
              <a:t>LoadingIndicator</a:t>
            </a:r>
            <a:endParaRPr lang="pl-PL" sz="800" dirty="0" smtClean="0"/>
          </a:p>
        </p:txBody>
      </p:sp>
      <p:sp>
        <p:nvSpPr>
          <p:cNvPr id="15" name="Prostokąt zaokrąglony 14"/>
          <p:cNvSpPr/>
          <p:nvPr/>
        </p:nvSpPr>
        <p:spPr>
          <a:xfrm>
            <a:off x="5875329" y="1063373"/>
            <a:ext cx="1462887" cy="1019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 smtClean="0"/>
              <a:t>ToggleableList</a:t>
            </a:r>
            <a:endParaRPr lang="en-GB" sz="800" b="1" dirty="0"/>
          </a:p>
          <a:p>
            <a:r>
              <a:rPr lang="pl-PL" sz="600" dirty="0" err="1" smtClean="0"/>
              <a:t>Items</a:t>
            </a:r>
            <a:r>
              <a:rPr lang="pl-PL" sz="600" dirty="0" smtClean="0"/>
              <a:t>:</a:t>
            </a:r>
          </a:p>
          <a:p>
            <a:r>
              <a:rPr lang="pl-PL" sz="600" dirty="0" smtClean="0"/>
              <a:t>  id,</a:t>
            </a:r>
          </a:p>
          <a:p>
            <a:r>
              <a:rPr lang="pl-PL" sz="600" dirty="0"/>
              <a:t> </a:t>
            </a:r>
            <a:r>
              <a:rPr lang="pl-PL" sz="600" dirty="0" smtClean="0"/>
              <a:t> </a:t>
            </a:r>
            <a:r>
              <a:rPr lang="pl-PL" sz="600" dirty="0" err="1" smtClean="0"/>
              <a:t>Trigger</a:t>
            </a:r>
            <a:r>
              <a:rPr lang="pl-PL" sz="600" dirty="0" smtClean="0"/>
              <a:t>: (</a:t>
            </a:r>
            <a:r>
              <a:rPr lang="pl-PL" sz="600" dirty="0" err="1" smtClean="0"/>
              <a:t>onClick</a:t>
            </a:r>
            <a:r>
              <a:rPr lang="pl-PL" sz="600" dirty="0"/>
              <a:t>)</a:t>
            </a:r>
            <a:r>
              <a:rPr lang="pl-PL" sz="600" dirty="0" smtClean="0"/>
              <a:t>: </a:t>
            </a:r>
            <a:r>
              <a:rPr lang="pl-PL" sz="600" b="1" dirty="0" err="1" smtClean="0"/>
              <a:t>ParentCategorry</a:t>
            </a:r>
            <a:r>
              <a:rPr lang="pl-PL" sz="600" dirty="0" smtClean="0"/>
              <a:t>:</a:t>
            </a:r>
          </a:p>
          <a:p>
            <a:r>
              <a:rPr lang="pl-PL" sz="600" dirty="0"/>
              <a:t> </a:t>
            </a:r>
            <a:r>
              <a:rPr lang="pl-PL" sz="600" dirty="0" smtClean="0"/>
              <a:t>                                     </a:t>
            </a:r>
            <a:r>
              <a:rPr lang="pl-PL" sz="600" dirty="0" err="1" smtClean="0"/>
              <a:t>name</a:t>
            </a:r>
            <a:r>
              <a:rPr lang="pl-PL" sz="600" dirty="0" smtClean="0"/>
              <a:t>,</a:t>
            </a:r>
          </a:p>
          <a:p>
            <a:r>
              <a:rPr lang="pl-PL" sz="600" dirty="0" smtClean="0"/>
              <a:t>                                      </a:t>
            </a:r>
            <a:r>
              <a:rPr lang="pl-PL" sz="600" dirty="0" err="1" smtClean="0"/>
              <a:t>onClick</a:t>
            </a:r>
            <a:r>
              <a:rPr lang="pl-PL" sz="600" dirty="0" smtClean="0"/>
              <a:t>: ()</a:t>
            </a:r>
          </a:p>
          <a:p>
            <a:r>
              <a:rPr lang="pl-PL" sz="600" dirty="0"/>
              <a:t> </a:t>
            </a:r>
            <a:r>
              <a:rPr lang="pl-PL" sz="600" dirty="0" smtClean="0"/>
              <a:t> </a:t>
            </a:r>
            <a:r>
              <a:rPr lang="pl-PL" sz="600" dirty="0" err="1" smtClean="0"/>
              <a:t>children</a:t>
            </a:r>
            <a:r>
              <a:rPr lang="pl-PL" sz="600" dirty="0" smtClean="0"/>
              <a:t>: </a:t>
            </a:r>
            <a:r>
              <a:rPr lang="pl-PL" sz="600" b="1" dirty="0" err="1" smtClean="0"/>
              <a:t>CategoryItem</a:t>
            </a:r>
            <a:r>
              <a:rPr lang="pl-PL" sz="600" dirty="0" smtClean="0"/>
              <a:t>:</a:t>
            </a:r>
          </a:p>
          <a:p>
            <a:r>
              <a:rPr lang="pl-PL" sz="600" dirty="0" smtClean="0"/>
              <a:t>                      </a:t>
            </a:r>
            <a:r>
              <a:rPr lang="pl-PL" sz="600" dirty="0" err="1" smtClean="0"/>
              <a:t>key</a:t>
            </a:r>
            <a:r>
              <a:rPr lang="pl-PL" sz="600" dirty="0" smtClean="0"/>
              <a:t>,</a:t>
            </a:r>
          </a:p>
          <a:p>
            <a:r>
              <a:rPr lang="pl-PL" sz="600" dirty="0"/>
              <a:t> </a:t>
            </a:r>
            <a:r>
              <a:rPr lang="pl-PL" sz="600" dirty="0" smtClean="0"/>
              <a:t>                     </a:t>
            </a:r>
            <a:r>
              <a:rPr lang="pl-PL" sz="600" dirty="0" err="1" smtClean="0"/>
              <a:t>name</a:t>
            </a:r>
            <a:endParaRPr lang="pl-PL" sz="600" dirty="0" smtClean="0"/>
          </a:p>
        </p:txBody>
      </p:sp>
      <p:sp>
        <p:nvSpPr>
          <p:cNvPr id="18" name="Prostokąt zaokrąglony 17"/>
          <p:cNvSpPr/>
          <p:nvPr/>
        </p:nvSpPr>
        <p:spPr>
          <a:xfrm>
            <a:off x="7564230" y="903420"/>
            <a:ext cx="924738" cy="43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err="1" smtClean="0"/>
              <a:t>ParentCategory</a:t>
            </a:r>
            <a:r>
              <a:rPr lang="pl-PL" sz="800" dirty="0" smtClean="0"/>
              <a:t> </a:t>
            </a:r>
          </a:p>
          <a:p>
            <a:r>
              <a:rPr lang="pl-PL" sz="600" dirty="0" err="1"/>
              <a:t>n</a:t>
            </a:r>
            <a:r>
              <a:rPr lang="pl-PL" sz="600" dirty="0" err="1" smtClean="0"/>
              <a:t>ame</a:t>
            </a:r>
            <a:r>
              <a:rPr lang="pl-PL" sz="600" dirty="0" smtClean="0"/>
              <a:t>,</a:t>
            </a:r>
          </a:p>
          <a:p>
            <a:r>
              <a:rPr lang="pl-PL" sz="600" dirty="0" err="1" smtClean="0"/>
              <a:t>onClick</a:t>
            </a:r>
            <a:endParaRPr lang="pl-PL" sz="600" dirty="0" smtClean="0"/>
          </a:p>
        </p:txBody>
      </p:sp>
      <p:sp>
        <p:nvSpPr>
          <p:cNvPr id="19" name="Prostokąt zaokrąglony 18"/>
          <p:cNvSpPr/>
          <p:nvPr/>
        </p:nvSpPr>
        <p:spPr>
          <a:xfrm>
            <a:off x="7564229" y="1586755"/>
            <a:ext cx="924740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err="1" smtClean="0"/>
              <a:t>ParentCategory</a:t>
            </a:r>
            <a:r>
              <a:rPr lang="pl-PL" sz="1000" dirty="0" smtClean="0"/>
              <a:t> </a:t>
            </a:r>
          </a:p>
          <a:p>
            <a:r>
              <a:rPr lang="pl-PL" sz="600" dirty="0" err="1"/>
              <a:t>n</a:t>
            </a:r>
            <a:r>
              <a:rPr lang="pl-PL" sz="600" dirty="0" err="1" smtClean="0"/>
              <a:t>ame</a:t>
            </a:r>
            <a:r>
              <a:rPr lang="pl-PL" sz="600" dirty="0" smtClean="0"/>
              <a:t>,</a:t>
            </a:r>
          </a:p>
          <a:p>
            <a:r>
              <a:rPr lang="pl-PL" sz="600" dirty="0" err="1" smtClean="0"/>
              <a:t>onClick</a:t>
            </a:r>
            <a:endParaRPr lang="pl-PL" sz="600" dirty="0" smtClean="0"/>
          </a:p>
        </p:txBody>
      </p:sp>
      <p:sp>
        <p:nvSpPr>
          <p:cNvPr id="24" name="Prostokąt zaokrąglony 23"/>
          <p:cNvSpPr/>
          <p:nvPr/>
        </p:nvSpPr>
        <p:spPr>
          <a:xfrm>
            <a:off x="6371209" y="377654"/>
            <a:ext cx="1193021" cy="2763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BudgetcategoryList.css</a:t>
            </a:r>
            <a:endParaRPr lang="pl-PL" sz="800" dirty="0" smtClean="0"/>
          </a:p>
        </p:txBody>
      </p:sp>
      <p:sp>
        <p:nvSpPr>
          <p:cNvPr id="22" name="Prostokąt zaokrąglony 21"/>
          <p:cNvSpPr/>
          <p:nvPr/>
        </p:nvSpPr>
        <p:spPr>
          <a:xfrm>
            <a:off x="3820507" y="1864644"/>
            <a:ext cx="661281" cy="2650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Budget.css</a:t>
            </a:r>
            <a:endParaRPr lang="pl-PL" sz="800" dirty="0" smtClean="0"/>
          </a:p>
        </p:txBody>
      </p:sp>
      <p:cxnSp>
        <p:nvCxnSpPr>
          <p:cNvPr id="11" name="Łącznik prosty ze strzałką 10"/>
          <p:cNvCxnSpPr>
            <a:stCxn id="22" idx="0"/>
            <a:endCxn id="5" idx="2"/>
          </p:cNvCxnSpPr>
          <p:nvPr/>
        </p:nvCxnSpPr>
        <p:spPr>
          <a:xfrm flipH="1" flipV="1">
            <a:off x="4105666" y="1730637"/>
            <a:ext cx="45482" cy="13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ze strzałką 93"/>
          <p:cNvCxnSpPr/>
          <p:nvPr/>
        </p:nvCxnSpPr>
        <p:spPr>
          <a:xfrm>
            <a:off x="7338216" y="654010"/>
            <a:ext cx="298020" cy="24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ze strzałką 95"/>
          <p:cNvCxnSpPr/>
          <p:nvPr/>
        </p:nvCxnSpPr>
        <p:spPr>
          <a:xfrm>
            <a:off x="7204188" y="654010"/>
            <a:ext cx="432048" cy="985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ze strzałką 97"/>
          <p:cNvCxnSpPr>
            <a:stCxn id="18" idx="1"/>
          </p:cNvCxnSpPr>
          <p:nvPr/>
        </p:nvCxnSpPr>
        <p:spPr>
          <a:xfrm flipH="1">
            <a:off x="7338216" y="1120428"/>
            <a:ext cx="226014" cy="147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>
            <a:stCxn id="19" idx="1"/>
          </p:cNvCxnSpPr>
          <p:nvPr/>
        </p:nvCxnSpPr>
        <p:spPr>
          <a:xfrm flipH="1" flipV="1">
            <a:off x="7338216" y="1752948"/>
            <a:ext cx="226013" cy="67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ze strzałką 101"/>
          <p:cNvCxnSpPr>
            <a:stCxn id="15" idx="1"/>
            <a:endCxn id="6" idx="3"/>
          </p:cNvCxnSpPr>
          <p:nvPr/>
        </p:nvCxnSpPr>
        <p:spPr>
          <a:xfrm flipH="1" flipV="1">
            <a:off x="5652120" y="1504082"/>
            <a:ext cx="223209" cy="68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ze strzałką 103"/>
          <p:cNvCxnSpPr>
            <a:stCxn id="6" idx="1"/>
            <a:endCxn id="5" idx="3"/>
          </p:cNvCxnSpPr>
          <p:nvPr/>
        </p:nvCxnSpPr>
        <p:spPr>
          <a:xfrm flipH="1">
            <a:off x="4394285" y="1504082"/>
            <a:ext cx="175006" cy="82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/>
          <p:cNvCxnSpPr>
            <a:stCxn id="7" idx="1"/>
            <a:endCxn id="5" idx="0"/>
          </p:cNvCxnSpPr>
          <p:nvPr/>
        </p:nvCxnSpPr>
        <p:spPr>
          <a:xfrm flipH="1">
            <a:off x="4105666" y="1008252"/>
            <a:ext cx="376122" cy="43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rostokąt zaokrąglony 106"/>
          <p:cNvSpPr/>
          <p:nvPr/>
        </p:nvSpPr>
        <p:spPr>
          <a:xfrm>
            <a:off x="109588" y="1698804"/>
            <a:ext cx="792088" cy="357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Index.js</a:t>
            </a:r>
          </a:p>
          <a:p>
            <a:pPr algn="ctr"/>
            <a:r>
              <a:rPr lang="pl-PL" sz="800" dirty="0" smtClean="0"/>
              <a:t>(</a:t>
            </a:r>
            <a:r>
              <a:rPr lang="pl-PL" sz="800" dirty="0" err="1" smtClean="0"/>
              <a:t>ReactDOM</a:t>
            </a:r>
            <a:r>
              <a:rPr lang="pl-PL" sz="800" dirty="0" smtClean="0"/>
              <a:t>)</a:t>
            </a:r>
            <a:endParaRPr lang="pl-PL" sz="800" dirty="0" smtClean="0"/>
          </a:p>
        </p:txBody>
      </p:sp>
      <p:sp>
        <p:nvSpPr>
          <p:cNvPr id="108" name="Prostokąt zaokrąglony 107"/>
          <p:cNvSpPr/>
          <p:nvPr/>
        </p:nvSpPr>
        <p:spPr>
          <a:xfrm>
            <a:off x="1259632" y="1481819"/>
            <a:ext cx="432048" cy="287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/>
              <a:t>App</a:t>
            </a:r>
            <a:endParaRPr lang="pl-PL" sz="800" dirty="0" smtClean="0"/>
          </a:p>
        </p:txBody>
      </p:sp>
      <p:cxnSp>
        <p:nvCxnSpPr>
          <p:cNvPr id="110" name="Łącznik prosty ze strzałką 109"/>
          <p:cNvCxnSpPr>
            <a:stCxn id="5" idx="1"/>
            <a:endCxn id="117" idx="3"/>
          </p:cNvCxnSpPr>
          <p:nvPr/>
        </p:nvCxnSpPr>
        <p:spPr>
          <a:xfrm flipH="1">
            <a:off x="3605388" y="1586755"/>
            <a:ext cx="211658" cy="11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ze strzałką 111"/>
          <p:cNvCxnSpPr>
            <a:stCxn id="108" idx="1"/>
            <a:endCxn id="107" idx="3"/>
          </p:cNvCxnSpPr>
          <p:nvPr/>
        </p:nvCxnSpPr>
        <p:spPr>
          <a:xfrm flipH="1">
            <a:off x="901676" y="1625702"/>
            <a:ext cx="357956" cy="25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rostokąt zaokrąglony 112"/>
          <p:cNvSpPr/>
          <p:nvPr/>
        </p:nvSpPr>
        <p:spPr>
          <a:xfrm>
            <a:off x="1892586" y="1429189"/>
            <a:ext cx="506766" cy="2877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Router</a:t>
            </a:r>
            <a:endParaRPr lang="pl-PL" sz="800" dirty="0" smtClean="0"/>
          </a:p>
        </p:txBody>
      </p:sp>
      <p:cxnSp>
        <p:nvCxnSpPr>
          <p:cNvPr id="115" name="Łącznik prosty ze strzałką 114"/>
          <p:cNvCxnSpPr>
            <a:stCxn id="113" idx="1"/>
            <a:endCxn id="108" idx="3"/>
          </p:cNvCxnSpPr>
          <p:nvPr/>
        </p:nvCxnSpPr>
        <p:spPr>
          <a:xfrm flipH="1">
            <a:off x="1691680" y="1573072"/>
            <a:ext cx="200906" cy="52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Prostokąt zaokrąglony 116"/>
          <p:cNvSpPr/>
          <p:nvPr/>
        </p:nvSpPr>
        <p:spPr>
          <a:xfrm>
            <a:off x="2627784" y="1346638"/>
            <a:ext cx="977604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err="1" smtClean="0"/>
              <a:t>Navigation</a:t>
            </a:r>
            <a:endParaRPr lang="pl-PL" sz="800" b="1" dirty="0" smtClean="0"/>
          </a:p>
          <a:p>
            <a:r>
              <a:rPr lang="pl-PL" sz="600" b="1" dirty="0" err="1" smtClean="0"/>
              <a:t>Items</a:t>
            </a:r>
            <a:endParaRPr lang="pl-PL" sz="600" b="1" dirty="0" smtClean="0"/>
          </a:p>
          <a:p>
            <a:r>
              <a:rPr lang="pl-PL" sz="600" b="1" dirty="0" smtClean="0"/>
              <a:t>Switch:</a:t>
            </a:r>
          </a:p>
          <a:p>
            <a:r>
              <a:rPr lang="pl-PL" sz="600" b="1" dirty="0" smtClean="0"/>
              <a:t>  </a:t>
            </a:r>
            <a:r>
              <a:rPr lang="pl-PL" sz="600" b="1" dirty="0" err="1" smtClean="0"/>
              <a:t>Bugdet</a:t>
            </a:r>
            <a:endParaRPr lang="pl-PL" sz="600" b="1" dirty="0" smtClean="0"/>
          </a:p>
          <a:p>
            <a:r>
              <a:rPr lang="pl-PL" sz="600" b="1" dirty="0"/>
              <a:t> </a:t>
            </a:r>
            <a:r>
              <a:rPr lang="pl-PL" sz="600" b="1" dirty="0" smtClean="0"/>
              <a:t> Dom</a:t>
            </a:r>
            <a:endParaRPr lang="pl-PL" sz="700" b="1" dirty="0" smtClean="0"/>
          </a:p>
        </p:txBody>
      </p:sp>
      <p:cxnSp>
        <p:nvCxnSpPr>
          <p:cNvPr id="126" name="Łącznik prosty ze strzałką 125"/>
          <p:cNvCxnSpPr>
            <a:stCxn id="117" idx="1"/>
            <a:endCxn id="113" idx="3"/>
          </p:cNvCxnSpPr>
          <p:nvPr/>
        </p:nvCxnSpPr>
        <p:spPr>
          <a:xfrm flipH="1" flipV="1">
            <a:off x="2399352" y="1573072"/>
            <a:ext cx="228432" cy="2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Prostokąt zaokrąglony 153"/>
          <p:cNvSpPr/>
          <p:nvPr/>
        </p:nvSpPr>
        <p:spPr>
          <a:xfrm>
            <a:off x="150268" y="919490"/>
            <a:ext cx="675737" cy="2877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/>
              <a:t>Wrapper</a:t>
            </a:r>
            <a:endParaRPr lang="pl-PL" sz="800" dirty="0" smtClean="0"/>
          </a:p>
        </p:txBody>
      </p:sp>
      <p:cxnSp>
        <p:nvCxnSpPr>
          <p:cNvPr id="162" name="Łącznik prosty ze strzałką 161"/>
          <p:cNvCxnSpPr>
            <a:stCxn id="154" idx="3"/>
            <a:endCxn id="108" idx="0"/>
          </p:cNvCxnSpPr>
          <p:nvPr/>
        </p:nvCxnSpPr>
        <p:spPr>
          <a:xfrm>
            <a:off x="826005" y="1063373"/>
            <a:ext cx="649651" cy="41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stokąt zaokrąglony 168"/>
          <p:cNvSpPr/>
          <p:nvPr/>
        </p:nvSpPr>
        <p:spPr>
          <a:xfrm>
            <a:off x="1006249" y="581105"/>
            <a:ext cx="506766" cy="2877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i18n</a:t>
            </a:r>
            <a:endParaRPr lang="pl-PL" sz="800" dirty="0" smtClean="0"/>
          </a:p>
        </p:txBody>
      </p:sp>
      <p:cxnSp>
        <p:nvCxnSpPr>
          <p:cNvPr id="174" name="Łącznik prosty ze strzałką 173"/>
          <p:cNvCxnSpPr>
            <a:stCxn id="169" idx="2"/>
            <a:endCxn id="108" idx="0"/>
          </p:cNvCxnSpPr>
          <p:nvPr/>
        </p:nvCxnSpPr>
        <p:spPr>
          <a:xfrm>
            <a:off x="1259632" y="868870"/>
            <a:ext cx="216024" cy="612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ze strzałką 178"/>
          <p:cNvCxnSpPr>
            <a:stCxn id="169" idx="2"/>
            <a:endCxn id="107" idx="0"/>
          </p:cNvCxnSpPr>
          <p:nvPr/>
        </p:nvCxnSpPr>
        <p:spPr>
          <a:xfrm flipH="1">
            <a:off x="505632" y="868870"/>
            <a:ext cx="754000" cy="829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ze strzałką 188"/>
          <p:cNvCxnSpPr>
            <a:stCxn id="169" idx="2"/>
            <a:endCxn id="117" idx="0"/>
          </p:cNvCxnSpPr>
          <p:nvPr/>
        </p:nvCxnSpPr>
        <p:spPr>
          <a:xfrm>
            <a:off x="1259632" y="868870"/>
            <a:ext cx="1856954" cy="47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ze strzałką 193"/>
          <p:cNvCxnSpPr>
            <a:stCxn id="169" idx="3"/>
            <a:endCxn id="6" idx="0"/>
          </p:cNvCxnSpPr>
          <p:nvPr/>
        </p:nvCxnSpPr>
        <p:spPr>
          <a:xfrm>
            <a:off x="1513015" y="724988"/>
            <a:ext cx="3597691" cy="63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Prostokąt zaokrąglony 201"/>
          <p:cNvSpPr/>
          <p:nvPr/>
        </p:nvSpPr>
        <p:spPr>
          <a:xfrm>
            <a:off x="754129" y="188641"/>
            <a:ext cx="1011005" cy="2160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/>
              <a:t>CustomBackend</a:t>
            </a:r>
            <a:endParaRPr lang="en-GB" sz="800" dirty="0"/>
          </a:p>
        </p:txBody>
      </p:sp>
      <p:cxnSp>
        <p:nvCxnSpPr>
          <p:cNvPr id="204" name="Łącznik prosty ze strzałką 203"/>
          <p:cNvCxnSpPr>
            <a:stCxn id="202" idx="2"/>
            <a:endCxn id="169" idx="0"/>
          </p:cNvCxnSpPr>
          <p:nvPr/>
        </p:nvCxnSpPr>
        <p:spPr>
          <a:xfrm>
            <a:off x="1259632" y="404665"/>
            <a:ext cx="0" cy="17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Prostokąt zaokrąglony 205"/>
          <p:cNvSpPr/>
          <p:nvPr/>
        </p:nvSpPr>
        <p:spPr>
          <a:xfrm>
            <a:off x="3020213" y="377530"/>
            <a:ext cx="800294" cy="2877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smtClean="0"/>
              <a:t>Data/</a:t>
            </a:r>
            <a:r>
              <a:rPr lang="pl-PL" sz="800" dirty="0" err="1" smtClean="0"/>
              <a:t>Store</a:t>
            </a:r>
            <a:endParaRPr lang="pl-PL" sz="800" dirty="0" smtClean="0"/>
          </a:p>
        </p:txBody>
      </p:sp>
      <p:cxnSp>
        <p:nvCxnSpPr>
          <p:cNvPr id="208" name="Łącznik prosty ze strzałką 207"/>
          <p:cNvCxnSpPr>
            <a:stCxn id="206" idx="2"/>
            <a:endCxn id="5" idx="0"/>
          </p:cNvCxnSpPr>
          <p:nvPr/>
        </p:nvCxnSpPr>
        <p:spPr>
          <a:xfrm>
            <a:off x="3420360" y="665295"/>
            <a:ext cx="685306" cy="77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ze strzałką 209"/>
          <p:cNvCxnSpPr>
            <a:stCxn id="206" idx="1"/>
            <a:endCxn id="107" idx="0"/>
          </p:cNvCxnSpPr>
          <p:nvPr/>
        </p:nvCxnSpPr>
        <p:spPr>
          <a:xfrm flipH="1">
            <a:off x="505632" y="521413"/>
            <a:ext cx="2514581" cy="1177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rostokąt zaokrąglony 214"/>
          <p:cNvSpPr/>
          <p:nvPr/>
        </p:nvSpPr>
        <p:spPr>
          <a:xfrm>
            <a:off x="1236811" y="1938888"/>
            <a:ext cx="655776" cy="409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Button</a:t>
            </a:r>
          </a:p>
          <a:p>
            <a:r>
              <a:rPr lang="pl-PL" sz="600" dirty="0" err="1"/>
              <a:t>v</a:t>
            </a:r>
            <a:r>
              <a:rPr lang="pl-PL" sz="600" dirty="0" err="1" smtClean="0"/>
              <a:t>ariant</a:t>
            </a:r>
            <a:r>
              <a:rPr lang="pl-PL" sz="600" dirty="0" smtClean="0"/>
              <a:t>,</a:t>
            </a:r>
          </a:p>
          <a:p>
            <a:r>
              <a:rPr lang="pl-PL" sz="600" dirty="0" err="1" smtClean="0"/>
              <a:t>onClick</a:t>
            </a:r>
            <a:endParaRPr lang="pl-PL" sz="600" dirty="0" smtClean="0"/>
          </a:p>
        </p:txBody>
      </p:sp>
      <p:cxnSp>
        <p:nvCxnSpPr>
          <p:cNvPr id="217" name="Łącznik prosty ze strzałką 216"/>
          <p:cNvCxnSpPr>
            <a:stCxn id="215" idx="0"/>
            <a:endCxn id="108" idx="2"/>
          </p:cNvCxnSpPr>
          <p:nvPr/>
        </p:nvCxnSpPr>
        <p:spPr>
          <a:xfrm flipH="1" flipV="1">
            <a:off x="1475656" y="1769584"/>
            <a:ext cx="89043" cy="169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</Words>
  <Application>Microsoft Office PowerPoint</Application>
  <PresentationFormat>Pokaz na ekranie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Sobieraj</dc:creator>
  <cp:lastModifiedBy>Michał Sobieraj</cp:lastModifiedBy>
  <cp:revision>11</cp:revision>
  <dcterms:created xsi:type="dcterms:W3CDTF">2020-05-03T07:22:52Z</dcterms:created>
  <dcterms:modified xsi:type="dcterms:W3CDTF">2020-05-03T08:47:04Z</dcterms:modified>
</cp:coreProperties>
</file>