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65" r:id="rId6"/>
    <p:sldId id="267" r:id="rId7"/>
    <p:sldId id="262" r:id="rId8"/>
    <p:sldId id="263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7/15/2012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7/15/2012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7/15/2012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7/15/2012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7/15/2012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7/15/2012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7/15/2012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7/15/2012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7/15/2012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7/15/2012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7/15/2012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7/15/2012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Modernization Traffic Monitoring System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Group 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00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800" dirty="0" smtClean="0"/>
          </a:p>
          <a:p>
            <a:pPr marL="0" indent="0" algn="ctr">
              <a:buNone/>
            </a:pPr>
            <a:r>
              <a:rPr lang="en-US" altLang="zh-CN" sz="4800" dirty="0" smtClean="0"/>
              <a:t>To my group member And Ms. Wan!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286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Group </a:t>
            </a:r>
            <a:r>
              <a:rPr kumimoji="1" lang="en-US" altLang="zh-CN" dirty="0" smtClean="0"/>
              <a:t>Members’ introduction and job allocation</a:t>
            </a:r>
          </a:p>
          <a:p>
            <a:r>
              <a:rPr kumimoji="1" lang="en-US" altLang="zh-CN" dirty="0" smtClean="0"/>
              <a:t>Product show</a:t>
            </a:r>
          </a:p>
          <a:p>
            <a:r>
              <a:rPr lang="en-US" altLang="zh-CN" dirty="0" smtClean="0"/>
              <a:t>Technique </a:t>
            </a:r>
            <a:endParaRPr kumimoji="1" lang="en-US" altLang="zh-CN" dirty="0" smtClean="0"/>
          </a:p>
          <a:p>
            <a:r>
              <a:rPr kumimoji="1" lang="en-US" altLang="zh-CN" dirty="0" smtClean="0"/>
              <a:t>Summary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38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Group Members’ work introduction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02047" y="3437628"/>
            <a:ext cx="38785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                       PM :  </a:t>
            </a:r>
            <a:r>
              <a:rPr kumimoji="1" lang="en-US" altLang="zh-CN" dirty="0" smtClean="0">
                <a:solidFill>
                  <a:schemeClr val="bg1"/>
                </a:solidFill>
              </a:rPr>
              <a:t>	</a:t>
            </a: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		10301016 </a:t>
            </a:r>
            <a:r>
              <a:rPr kumimoji="1" lang="zh-CN" altLang="en-US" dirty="0" smtClean="0">
                <a:solidFill>
                  <a:schemeClr val="bg1"/>
                </a:solidFill>
              </a:rPr>
              <a:t>刘子渊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Group </a:t>
            </a:r>
            <a:r>
              <a:rPr kumimoji="1" lang="en-US" altLang="zh-CN" dirty="0" smtClean="0">
                <a:solidFill>
                  <a:schemeClr val="bg1"/>
                </a:solidFill>
              </a:rPr>
              <a:t>member :  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en-US" altLang="zh-CN" dirty="0" smtClean="0">
                <a:solidFill>
                  <a:schemeClr val="bg1"/>
                </a:solidFill>
              </a:rPr>
              <a:t>	10301156 </a:t>
            </a:r>
            <a:r>
              <a:rPr kumimoji="1" lang="zh-CN" altLang="en-US" dirty="0" smtClean="0">
                <a:solidFill>
                  <a:schemeClr val="bg1"/>
                </a:solidFill>
              </a:rPr>
              <a:t>李韵涵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en-US" altLang="zh-CN" dirty="0" smtClean="0">
                <a:solidFill>
                  <a:schemeClr val="bg1"/>
                </a:solidFill>
              </a:rPr>
              <a:t>	10301107 </a:t>
            </a:r>
            <a:r>
              <a:rPr kumimoji="1" lang="zh-CN" altLang="en-US" dirty="0" smtClean="0">
                <a:solidFill>
                  <a:schemeClr val="bg1"/>
                </a:solidFill>
              </a:rPr>
              <a:t>王馨迪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en-US" altLang="zh-CN" dirty="0" smtClean="0">
                <a:solidFill>
                  <a:schemeClr val="bg1"/>
                </a:solidFill>
              </a:rPr>
              <a:t>	10301077 </a:t>
            </a:r>
            <a:r>
              <a:rPr kumimoji="1" lang="zh-CN" altLang="en-US" dirty="0" smtClean="0">
                <a:solidFill>
                  <a:schemeClr val="bg1"/>
                </a:solidFill>
              </a:rPr>
              <a:t>魏善源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en-US" altLang="zh-CN" dirty="0" smtClean="0">
                <a:solidFill>
                  <a:schemeClr val="bg1"/>
                </a:solidFill>
              </a:rPr>
              <a:t>	10301063 </a:t>
            </a:r>
            <a:r>
              <a:rPr kumimoji="1" lang="zh-CN" altLang="en-US" dirty="0" smtClean="0">
                <a:solidFill>
                  <a:schemeClr val="bg1"/>
                </a:solidFill>
              </a:rPr>
              <a:t>李菊琛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19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 descr="屏幕快照 2012-07-14 上午11.30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604" y="5135734"/>
            <a:ext cx="1728014" cy="1652884"/>
          </a:xfrm>
          <a:prstGeom prst="rect">
            <a:avLst/>
          </a:prstGeom>
        </p:spPr>
      </p:pic>
      <p:pic>
        <p:nvPicPr>
          <p:cNvPr id="49" name="图片 48" descr=";-1.jpe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229" y="563925"/>
            <a:ext cx="1245663" cy="1656732"/>
          </a:xfrm>
          <a:prstGeom prst="rect">
            <a:avLst/>
          </a:prstGeom>
        </p:spPr>
      </p:pic>
      <p:sp>
        <p:nvSpPr>
          <p:cNvPr id="5" name="笑脸 4"/>
          <p:cNvSpPr/>
          <p:nvPr/>
        </p:nvSpPr>
        <p:spPr>
          <a:xfrm>
            <a:off x="4887471" y="2443261"/>
            <a:ext cx="814487" cy="717899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笑脸 5"/>
          <p:cNvSpPr/>
          <p:nvPr/>
        </p:nvSpPr>
        <p:spPr>
          <a:xfrm>
            <a:off x="1559950" y="2443261"/>
            <a:ext cx="759268" cy="717899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/>
          <p:nvPr/>
        </p:nvCxnSpPr>
        <p:spPr>
          <a:xfrm>
            <a:off x="2319218" y="2693122"/>
            <a:ext cx="25677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256244" y="3285412"/>
            <a:ext cx="150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Client end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46398" y="3285412"/>
            <a:ext cx="150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Server end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16" name="肘形连接符 15"/>
          <p:cNvCxnSpPr>
            <a:stCxn id="5" idx="6"/>
          </p:cNvCxnSpPr>
          <p:nvPr/>
        </p:nvCxnSpPr>
        <p:spPr>
          <a:xfrm>
            <a:off x="5701958" y="2802211"/>
            <a:ext cx="1049170" cy="10492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菱形 20"/>
          <p:cNvSpPr/>
          <p:nvPr/>
        </p:nvSpPr>
        <p:spPr>
          <a:xfrm>
            <a:off x="5940502" y="3851447"/>
            <a:ext cx="1621252" cy="103543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701958" y="4168980"/>
            <a:ext cx="210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FFFF"/>
                </a:solidFill>
              </a:rPr>
              <a:t>Recognition</a:t>
            </a:r>
          </a:p>
        </p:txBody>
      </p:sp>
      <p:cxnSp>
        <p:nvCxnSpPr>
          <p:cNvPr id="24" name="肘形连接符 23"/>
          <p:cNvCxnSpPr>
            <a:stCxn id="21" idx="2"/>
            <a:endCxn id="5" idx="4"/>
          </p:cNvCxnSpPr>
          <p:nvPr/>
        </p:nvCxnSpPr>
        <p:spPr>
          <a:xfrm rot="5400000" flipH="1">
            <a:off x="5160063" y="3295813"/>
            <a:ext cx="1725718" cy="1456413"/>
          </a:xfrm>
          <a:prstGeom prst="bentConnector3">
            <a:avLst>
              <a:gd name="adj1" fmla="val -132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图片 25" descr="LS01832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536" y="1060310"/>
            <a:ext cx="1118325" cy="954508"/>
          </a:xfrm>
          <a:prstGeom prst="rect">
            <a:avLst/>
          </a:prstGeom>
        </p:spPr>
      </p:pic>
      <p:pic>
        <p:nvPicPr>
          <p:cNvPr id="31" name="图片 30" descr="屏幕快照 2012-07-14 上午10.03.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44" y="192926"/>
            <a:ext cx="1562100" cy="1346200"/>
          </a:xfrm>
          <a:prstGeom prst="rect">
            <a:avLst/>
          </a:prstGeom>
        </p:spPr>
      </p:pic>
      <p:pic>
        <p:nvPicPr>
          <p:cNvPr id="36" name="图片 35" descr="屏幕快照 2012-07-14 上午10.03.24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80" y="628324"/>
            <a:ext cx="551647" cy="475403"/>
          </a:xfrm>
          <a:prstGeom prst="rect">
            <a:avLst/>
          </a:prstGeom>
        </p:spPr>
      </p:pic>
      <p:pic>
        <p:nvPicPr>
          <p:cNvPr id="37" name="图片 36" descr="屏幕快照 2012-07-14 上午10.03.24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80" y="2583009"/>
            <a:ext cx="508713" cy="438403"/>
          </a:xfrm>
          <a:prstGeom prst="rect">
            <a:avLst/>
          </a:prstGeom>
        </p:spPr>
      </p:pic>
      <p:pic>
        <p:nvPicPr>
          <p:cNvPr id="38" name="图片 37" descr="屏幕快照 2012-07-14 上午10.03.24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520" y="2557434"/>
            <a:ext cx="538390" cy="463978"/>
          </a:xfrm>
          <a:prstGeom prst="rect">
            <a:avLst/>
          </a:prstGeom>
        </p:spPr>
      </p:pic>
      <p:pic>
        <p:nvPicPr>
          <p:cNvPr id="40" name="图片 39" descr="屏幕快照 2012-07-14 上午10.16.1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78" y="4246212"/>
            <a:ext cx="1435100" cy="292100"/>
          </a:xfrm>
          <a:prstGeom prst="rect">
            <a:avLst/>
          </a:prstGeom>
        </p:spPr>
      </p:pic>
      <p:sp>
        <p:nvSpPr>
          <p:cNvPr id="41" name="线形标注 1 40"/>
          <p:cNvSpPr/>
          <p:nvPr/>
        </p:nvSpPr>
        <p:spPr>
          <a:xfrm>
            <a:off x="109345" y="3628843"/>
            <a:ext cx="1146899" cy="445207"/>
          </a:xfrm>
          <a:prstGeom prst="borderCallout1">
            <a:avLst>
              <a:gd name="adj1" fmla="val 18750"/>
              <a:gd name="adj2" fmla="val -8333"/>
              <a:gd name="adj3" fmla="val -126703"/>
              <a:gd name="adj4" fmla="val 115371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李菊琛</a:t>
            </a:r>
            <a:endParaRPr kumimoji="1"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4" name="线形标注 1 43"/>
          <p:cNvSpPr/>
          <p:nvPr/>
        </p:nvSpPr>
        <p:spPr>
          <a:xfrm>
            <a:off x="2045270" y="3820412"/>
            <a:ext cx="1146899" cy="445207"/>
          </a:xfrm>
          <a:prstGeom prst="borderCallout1">
            <a:avLst>
              <a:gd name="adj1" fmla="val -21563"/>
              <a:gd name="adj2" fmla="val 51850"/>
              <a:gd name="adj3" fmla="val -210429"/>
              <a:gd name="adj4" fmla="val 116575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刘子渊</a:t>
            </a:r>
            <a:endParaRPr kumimoji="1"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线形标注 1 44"/>
          <p:cNvSpPr/>
          <p:nvPr/>
        </p:nvSpPr>
        <p:spPr>
          <a:xfrm>
            <a:off x="6751129" y="2220657"/>
            <a:ext cx="1324505" cy="445207"/>
          </a:xfrm>
          <a:prstGeom prst="borderCallout1">
            <a:avLst>
              <a:gd name="adj1" fmla="val -15361"/>
              <a:gd name="adj2" fmla="val 49443"/>
              <a:gd name="adj3" fmla="val 99668"/>
              <a:gd name="adj4" fmla="val -130178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李韵涵</a:t>
            </a:r>
            <a:endParaRPr kumimoji="1"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线形标注 1 45"/>
          <p:cNvSpPr/>
          <p:nvPr/>
        </p:nvSpPr>
        <p:spPr>
          <a:xfrm>
            <a:off x="6861722" y="5436756"/>
            <a:ext cx="1213912" cy="705268"/>
          </a:xfrm>
          <a:prstGeom prst="borderCallout1">
            <a:avLst>
              <a:gd name="adj1" fmla="val 144"/>
              <a:gd name="adj2" fmla="val 51850"/>
              <a:gd name="adj3" fmla="val -142053"/>
              <a:gd name="adj4" fmla="val 20126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王馨迪</a:t>
            </a:r>
            <a:endParaRPr kumimoji="1" lang="en-US" altLang="zh-CN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魏善员</a:t>
            </a:r>
            <a:endParaRPr kumimoji="1"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7" name="图片 46" descr="屏幕快照 2012-07-14 上午11.11.27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270" y="4265619"/>
            <a:ext cx="1171768" cy="1694654"/>
          </a:xfrm>
          <a:prstGeom prst="rect">
            <a:avLst/>
          </a:prstGeom>
        </p:spPr>
      </p:pic>
      <p:pic>
        <p:nvPicPr>
          <p:cNvPr id="48" name="图片 47" descr=";.jpe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5" y="4074050"/>
            <a:ext cx="1146899" cy="1529198"/>
          </a:xfrm>
          <a:prstGeom prst="rect">
            <a:avLst/>
          </a:prstGeom>
        </p:spPr>
      </p:pic>
      <p:pic>
        <p:nvPicPr>
          <p:cNvPr id="50" name="图片 49" descr="屏幕快照 2012-07-14 上午11.21.40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754" y="2993447"/>
            <a:ext cx="1249024" cy="14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4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88362E-7 4.34984E-7 L -1.18586 -0.0020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0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92 C 0.00052 0.05877 0.00295 0.11823 0.00295 0.17816 C 0.00295 0.27233 0.00921 0.24572 -0.00017 0.28274 C -0.00174 0.29547 -0.00017 0.30472 -0.00017 0.31884 " pathEditMode="relative" ptsTypes="fffA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0632E-6 7.63073E-6 L 0.36721 7.63073E-6 " pathEditMode="relative" ptsTypes="AA">
                                      <p:cBhvr>
                                        <p:cTn id="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945E-6 5.64091E-6 C 0.06218 -0.00161 0.09623 -0.00393 0.15563 -0.00207 C 0.16467 0.01713 0.15702 -0.00184 0.15702 0.04837 C 0.15702 0.084 0.15702 0.09256 0.16154 0.1187 C 0.16206 0.13282 0.16223 0.14693 0.1631 0.16104 C 0.1638 0.17446 0.16762 0.18742 0.16762 0.2013 " pathEditMode="relative" ptsTypes="fffffA"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0602 C 0.00174 0.03147 0.01477 0.06525 0.0007 0.0826 C -0.01546 0.10181 -0.06427 0.08654 -0.06427 0.08654 C -0.16658 0.08399 -0.1532 0.12194 -0.15946 0.03425 C -0.15998 0.02916 -0.16154 0.02476 -0.16241 0.02013 C -0.16154 -0.0155 -0.16015 -0.03077 -0.15633 -0.06039 C -0.15425 -0.12494 -0.15407 -0.11059 -0.15633 -0.20106 C -0.15668 -0.21217 -0.15946 -0.22235 -0.15946 -0.23345 " pathEditMode="relative" ptsTypes="fffffffA">
                                      <p:cBhvr>
                                        <p:cTn id="6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tools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Qt</a:t>
            </a:r>
            <a:r>
              <a:rPr kumimoji="1" lang="en-US" altLang="zh-CN" dirty="0" smtClean="0"/>
              <a:t> creator</a:t>
            </a:r>
          </a:p>
          <a:p>
            <a:r>
              <a:rPr kumimoji="1" lang="en-US" altLang="zh-CN" dirty="0" err="1" smtClean="0"/>
              <a:t>Matlab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Sqlite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4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technique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Connect client and server using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socket</a:t>
            </a:r>
          </a:p>
          <a:p>
            <a:r>
              <a:rPr lang="en-US" altLang="zh-CN" dirty="0" smtClean="0"/>
              <a:t>Manage related data about cars and drivers using  </a:t>
            </a:r>
            <a:r>
              <a:rPr lang="en-US" altLang="zh-CN" dirty="0" err="1" smtClean="0"/>
              <a:t>sqlite</a:t>
            </a:r>
            <a:r>
              <a:rPr lang="en-US" altLang="zh-CN" dirty="0" smtClean="0"/>
              <a:t> database</a:t>
            </a:r>
          </a:p>
          <a:p>
            <a:r>
              <a:rPr lang="en-US" altLang="zh-CN" dirty="0" smtClean="0"/>
              <a:t>Recognition module: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Locate, Cut, Match</a:t>
            </a:r>
          </a:p>
        </p:txBody>
      </p:sp>
    </p:spTree>
    <p:extLst>
      <p:ext uri="{BB962C8B-B14F-4D97-AF65-F5344CB8AC3E}">
        <p14:creationId xmlns:p14="http://schemas.microsoft.com/office/powerpoint/2010/main" val="8900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Summary. Achievements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7722" y="3040291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2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High security </a:t>
            </a:r>
          </a:p>
          <a:p>
            <a:r>
              <a:rPr lang="en-US" altLang="zh-CN" dirty="0" smtClean="0"/>
              <a:t>High user experience</a:t>
            </a:r>
          </a:p>
          <a:p>
            <a:r>
              <a:rPr lang="en-US" altLang="zh-CN" dirty="0" smtClean="0"/>
              <a:t>Finish basic function of the project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1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Summary. Drawback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Could not recognize all kinds of pictures</a:t>
            </a:r>
          </a:p>
          <a:p>
            <a:r>
              <a:rPr kumimoji="1" lang="en-US" altLang="zh-CN" dirty="0" smtClean="0"/>
              <a:t>Program running time is a bit too long</a:t>
            </a:r>
          </a:p>
          <a:p>
            <a:r>
              <a:rPr kumimoji="1" lang="en-US" altLang="zh-CN" dirty="0" smtClean="0"/>
              <a:t>Have not managed the project progress well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9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Product show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6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天空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天空.thmx</Template>
  <TotalTime>350</TotalTime>
  <Words>117</Words>
  <Application>Microsoft Office PowerPoint</Application>
  <PresentationFormat>全屏显示(4:3)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天空</vt:lpstr>
      <vt:lpstr>Modernization Traffic Monitoring System</vt:lpstr>
      <vt:lpstr>OUTLINE</vt:lpstr>
      <vt:lpstr>Group Members’ work introduction</vt:lpstr>
      <vt:lpstr>PowerPoint 演示文稿</vt:lpstr>
      <vt:lpstr>tools</vt:lpstr>
      <vt:lpstr>technique</vt:lpstr>
      <vt:lpstr> Summary. Achievements </vt:lpstr>
      <vt:lpstr>Summary. Drawback</vt:lpstr>
      <vt:lpstr>Product show</vt:lpstr>
      <vt:lpstr>Thanks!</vt:lpstr>
    </vt:vector>
  </TitlesOfParts>
  <Company>北京交通大学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Modernization Traffic Monitoring System</dc:title>
  <dc:creator>菊琛 李</dc:creator>
  <cp:lastModifiedBy>lute</cp:lastModifiedBy>
  <cp:revision>26</cp:revision>
  <dcterms:created xsi:type="dcterms:W3CDTF">2012-07-14T01:25:36Z</dcterms:created>
  <dcterms:modified xsi:type="dcterms:W3CDTF">2012-07-14T17:21:38Z</dcterms:modified>
</cp:coreProperties>
</file>