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65" r:id="rId4"/>
    <p:sldId id="287" r:id="rId5"/>
    <p:sldId id="264" r:id="rId6"/>
    <p:sldId id="28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ighteou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3B1F-3E74-4CFE-8CD8-6002391FA109}" v="4" dt="2022-06-07T11:00:26.949"/>
  </p1510:revLst>
</p1510:revInfo>
</file>

<file path=ppt/tableStyles.xml><?xml version="1.0" encoding="utf-8"?>
<a:tblStyleLst xmlns:a="http://schemas.openxmlformats.org/drawingml/2006/main" def="{2A1F7EBC-9B4A-45B6-B7A9-A94A60B8B00D}">
  <a:tblStyle styleId="{2A1F7EBC-9B4A-45B6-B7A9-A94A60B8B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 NB3" userId="1cfe2819c0b58a8e" providerId="LiveId" clId="{95D23B1F-3E74-4CFE-8CD8-6002391FA109}"/>
    <pc:docChg chg="undo custSel addSld delSld modSld">
      <pc:chgData name="LENOVO NB3" userId="1cfe2819c0b58a8e" providerId="LiveId" clId="{95D23B1F-3E74-4CFE-8CD8-6002391FA109}" dt="2022-06-07T11:01:24.521" v="119" actId="14100"/>
      <pc:docMkLst>
        <pc:docMk/>
      </pc:docMkLst>
      <pc:sldChg chg="add del">
        <pc:chgData name="LENOVO NB3" userId="1cfe2819c0b58a8e" providerId="LiveId" clId="{95D23B1F-3E74-4CFE-8CD8-6002391FA109}" dt="2022-06-07T08:41:55.926" v="28" actId="47"/>
        <pc:sldMkLst>
          <pc:docMk/>
          <pc:sldMk cId="0" sldId="257"/>
        </pc:sldMkLst>
      </pc:sldChg>
      <pc:sldChg chg="del">
        <pc:chgData name="LENOVO NB3" userId="1cfe2819c0b58a8e" providerId="LiveId" clId="{95D23B1F-3E74-4CFE-8CD8-6002391FA109}" dt="2022-06-07T08:41:48.721" v="0" actId="47"/>
        <pc:sldMkLst>
          <pc:docMk/>
          <pc:sldMk cId="0" sldId="263"/>
        </pc:sldMkLst>
      </pc:sldChg>
      <pc:sldChg chg="add del">
        <pc:chgData name="LENOVO NB3" userId="1cfe2819c0b58a8e" providerId="LiveId" clId="{95D23B1F-3E74-4CFE-8CD8-6002391FA109}" dt="2022-06-07T08:41:56.895" v="30" actId="47"/>
        <pc:sldMkLst>
          <pc:docMk/>
          <pc:sldMk cId="0" sldId="264"/>
        </pc:sldMkLst>
      </pc:sldChg>
      <pc:sldChg chg="add del">
        <pc:chgData name="LENOVO NB3" userId="1cfe2819c0b58a8e" providerId="LiveId" clId="{95D23B1F-3E74-4CFE-8CD8-6002391FA109}" dt="2022-06-07T08:41:56.436" v="29" actId="47"/>
        <pc:sldMkLst>
          <pc:docMk/>
          <pc:sldMk cId="0" sldId="265"/>
        </pc:sldMkLst>
      </pc:sldChg>
      <pc:sldChg chg="del">
        <pc:chgData name="LENOVO NB3" userId="1cfe2819c0b58a8e" providerId="LiveId" clId="{95D23B1F-3E74-4CFE-8CD8-6002391FA109}" dt="2022-06-07T08:41:49.350" v="1" actId="47"/>
        <pc:sldMkLst>
          <pc:docMk/>
          <pc:sldMk cId="0" sldId="267"/>
        </pc:sldMkLst>
      </pc:sldChg>
      <pc:sldChg chg="del">
        <pc:chgData name="LENOVO NB3" userId="1cfe2819c0b58a8e" providerId="LiveId" clId="{95D23B1F-3E74-4CFE-8CD8-6002391FA109}" dt="2022-06-07T08:41:49.712" v="3" actId="47"/>
        <pc:sldMkLst>
          <pc:docMk/>
          <pc:sldMk cId="0" sldId="268"/>
        </pc:sldMkLst>
      </pc:sldChg>
      <pc:sldChg chg="del">
        <pc:chgData name="LENOVO NB3" userId="1cfe2819c0b58a8e" providerId="LiveId" clId="{95D23B1F-3E74-4CFE-8CD8-6002391FA109}" dt="2022-06-07T08:41:49.868" v="4" actId="47"/>
        <pc:sldMkLst>
          <pc:docMk/>
          <pc:sldMk cId="0" sldId="269"/>
        </pc:sldMkLst>
      </pc:sldChg>
      <pc:sldChg chg="del">
        <pc:chgData name="LENOVO NB3" userId="1cfe2819c0b58a8e" providerId="LiveId" clId="{95D23B1F-3E74-4CFE-8CD8-6002391FA109}" dt="2022-06-07T08:41:50.528" v="5" actId="47"/>
        <pc:sldMkLst>
          <pc:docMk/>
          <pc:sldMk cId="0" sldId="270"/>
        </pc:sldMkLst>
      </pc:sldChg>
      <pc:sldChg chg="del">
        <pc:chgData name="LENOVO NB3" userId="1cfe2819c0b58a8e" providerId="LiveId" clId="{95D23B1F-3E74-4CFE-8CD8-6002391FA109}" dt="2022-06-07T08:41:50.574" v="6" actId="47"/>
        <pc:sldMkLst>
          <pc:docMk/>
          <pc:sldMk cId="0" sldId="271"/>
        </pc:sldMkLst>
      </pc:sldChg>
      <pc:sldChg chg="del">
        <pc:chgData name="LENOVO NB3" userId="1cfe2819c0b58a8e" providerId="LiveId" clId="{95D23B1F-3E74-4CFE-8CD8-6002391FA109}" dt="2022-06-07T08:41:50.612" v="7" actId="47"/>
        <pc:sldMkLst>
          <pc:docMk/>
          <pc:sldMk cId="0" sldId="272"/>
        </pc:sldMkLst>
      </pc:sldChg>
      <pc:sldChg chg="del">
        <pc:chgData name="LENOVO NB3" userId="1cfe2819c0b58a8e" providerId="LiveId" clId="{95D23B1F-3E74-4CFE-8CD8-6002391FA109}" dt="2022-06-07T08:41:50.642" v="8" actId="47"/>
        <pc:sldMkLst>
          <pc:docMk/>
          <pc:sldMk cId="0" sldId="273"/>
        </pc:sldMkLst>
      </pc:sldChg>
      <pc:sldChg chg="del">
        <pc:chgData name="LENOVO NB3" userId="1cfe2819c0b58a8e" providerId="LiveId" clId="{95D23B1F-3E74-4CFE-8CD8-6002391FA109}" dt="2022-06-07T08:41:50.673" v="9" actId="47"/>
        <pc:sldMkLst>
          <pc:docMk/>
          <pc:sldMk cId="0" sldId="274"/>
        </pc:sldMkLst>
      </pc:sldChg>
      <pc:sldChg chg="del">
        <pc:chgData name="LENOVO NB3" userId="1cfe2819c0b58a8e" providerId="LiveId" clId="{95D23B1F-3E74-4CFE-8CD8-6002391FA109}" dt="2022-06-07T08:41:50.704" v="10" actId="47"/>
        <pc:sldMkLst>
          <pc:docMk/>
          <pc:sldMk cId="0" sldId="275"/>
        </pc:sldMkLst>
      </pc:sldChg>
      <pc:sldChg chg="del">
        <pc:chgData name="LENOVO NB3" userId="1cfe2819c0b58a8e" providerId="LiveId" clId="{95D23B1F-3E74-4CFE-8CD8-6002391FA109}" dt="2022-06-07T08:41:50.748" v="11" actId="47"/>
        <pc:sldMkLst>
          <pc:docMk/>
          <pc:sldMk cId="0" sldId="276"/>
        </pc:sldMkLst>
      </pc:sldChg>
      <pc:sldChg chg="del">
        <pc:chgData name="LENOVO NB3" userId="1cfe2819c0b58a8e" providerId="LiveId" clId="{95D23B1F-3E74-4CFE-8CD8-6002391FA109}" dt="2022-06-07T08:41:50.791" v="12" actId="47"/>
        <pc:sldMkLst>
          <pc:docMk/>
          <pc:sldMk cId="0" sldId="277"/>
        </pc:sldMkLst>
      </pc:sldChg>
      <pc:sldChg chg="del">
        <pc:chgData name="LENOVO NB3" userId="1cfe2819c0b58a8e" providerId="LiveId" clId="{95D23B1F-3E74-4CFE-8CD8-6002391FA109}" dt="2022-06-07T08:41:50.829" v="13" actId="47"/>
        <pc:sldMkLst>
          <pc:docMk/>
          <pc:sldMk cId="0" sldId="278"/>
        </pc:sldMkLst>
      </pc:sldChg>
      <pc:sldChg chg="del">
        <pc:chgData name="LENOVO NB3" userId="1cfe2819c0b58a8e" providerId="LiveId" clId="{95D23B1F-3E74-4CFE-8CD8-6002391FA109}" dt="2022-06-07T08:41:50.874" v="14" actId="47"/>
        <pc:sldMkLst>
          <pc:docMk/>
          <pc:sldMk cId="0" sldId="279"/>
        </pc:sldMkLst>
      </pc:sldChg>
      <pc:sldChg chg="del">
        <pc:chgData name="LENOVO NB3" userId="1cfe2819c0b58a8e" providerId="LiveId" clId="{95D23B1F-3E74-4CFE-8CD8-6002391FA109}" dt="2022-06-07T08:41:51.007" v="15" actId="47"/>
        <pc:sldMkLst>
          <pc:docMk/>
          <pc:sldMk cId="0" sldId="280"/>
        </pc:sldMkLst>
      </pc:sldChg>
      <pc:sldChg chg="del">
        <pc:chgData name="LENOVO NB3" userId="1cfe2819c0b58a8e" providerId="LiveId" clId="{95D23B1F-3E74-4CFE-8CD8-6002391FA109}" dt="2022-06-07T08:41:51.593" v="16" actId="47"/>
        <pc:sldMkLst>
          <pc:docMk/>
          <pc:sldMk cId="0" sldId="281"/>
        </pc:sldMkLst>
      </pc:sldChg>
      <pc:sldChg chg="del">
        <pc:chgData name="LENOVO NB3" userId="1cfe2819c0b58a8e" providerId="LiveId" clId="{95D23B1F-3E74-4CFE-8CD8-6002391FA109}" dt="2022-06-07T08:41:51.895" v="17" actId="47"/>
        <pc:sldMkLst>
          <pc:docMk/>
          <pc:sldMk cId="0" sldId="282"/>
        </pc:sldMkLst>
      </pc:sldChg>
      <pc:sldChg chg="del">
        <pc:chgData name="LENOVO NB3" userId="1cfe2819c0b58a8e" providerId="LiveId" clId="{95D23B1F-3E74-4CFE-8CD8-6002391FA109}" dt="2022-06-07T08:41:52.105" v="18" actId="47"/>
        <pc:sldMkLst>
          <pc:docMk/>
          <pc:sldMk cId="0" sldId="283"/>
        </pc:sldMkLst>
      </pc:sldChg>
      <pc:sldChg chg="del">
        <pc:chgData name="LENOVO NB3" userId="1cfe2819c0b58a8e" providerId="LiveId" clId="{95D23B1F-3E74-4CFE-8CD8-6002391FA109}" dt="2022-06-07T08:41:52.253" v="19" actId="47"/>
        <pc:sldMkLst>
          <pc:docMk/>
          <pc:sldMk cId="0" sldId="284"/>
        </pc:sldMkLst>
      </pc:sldChg>
      <pc:sldChg chg="del">
        <pc:chgData name="LENOVO NB3" userId="1cfe2819c0b58a8e" providerId="LiveId" clId="{95D23B1F-3E74-4CFE-8CD8-6002391FA109}" dt="2022-06-07T08:41:52.906" v="20" actId="47"/>
        <pc:sldMkLst>
          <pc:docMk/>
          <pc:sldMk cId="0" sldId="285"/>
        </pc:sldMkLst>
      </pc:sldChg>
      <pc:sldChg chg="addSp delSp modSp add del mod">
        <pc:chgData name="LENOVO NB3" userId="1cfe2819c0b58a8e" providerId="LiveId" clId="{95D23B1F-3E74-4CFE-8CD8-6002391FA109}" dt="2022-06-07T08:44:14.755" v="85" actId="1076"/>
        <pc:sldMkLst>
          <pc:docMk/>
          <pc:sldMk cId="0" sldId="286"/>
        </pc:sldMkLst>
        <pc:spChg chg="add del mod">
          <ac:chgData name="LENOVO NB3" userId="1cfe2819c0b58a8e" providerId="LiveId" clId="{95D23B1F-3E74-4CFE-8CD8-6002391FA109}" dt="2022-06-07T08:43:35.474" v="74" actId="478"/>
          <ac:spMkLst>
            <pc:docMk/>
            <pc:sldMk cId="0" sldId="286"/>
            <ac:spMk id="3" creationId="{CE53BD16-71CE-C293-BD6F-060877DE151A}"/>
          </ac:spMkLst>
        </pc:spChg>
        <pc:spChg chg="add del mod">
          <ac:chgData name="LENOVO NB3" userId="1cfe2819c0b58a8e" providerId="LiveId" clId="{95D23B1F-3E74-4CFE-8CD8-6002391FA109}" dt="2022-06-07T08:43:43.825" v="77" actId="478"/>
          <ac:spMkLst>
            <pc:docMk/>
            <pc:sldMk cId="0" sldId="286"/>
            <ac:spMk id="5" creationId="{7AF9B839-8C33-4CDA-20D6-878DF9185F02}"/>
          </ac:spMkLst>
        </pc:spChg>
        <pc:spChg chg="add del mod">
          <ac:chgData name="LENOVO NB3" userId="1cfe2819c0b58a8e" providerId="LiveId" clId="{95D23B1F-3E74-4CFE-8CD8-6002391FA109}" dt="2022-06-07T08:43:51.005" v="79" actId="478"/>
          <ac:spMkLst>
            <pc:docMk/>
            <pc:sldMk cId="0" sldId="286"/>
            <ac:spMk id="7" creationId="{304CE9A8-1B50-048E-D5FC-2BDB08D638F3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0" creationId="{FB40662E-A780-401C-6C5A-DF0D089434EE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2" creationId="{DF516370-E7C1-A6AC-8F25-1115557749A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3" creationId="{9171733A-20D9-C069-A0C9-5C6710FC4C4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4" creationId="{50B25D6E-B9C2-DA20-1CF2-083E537B3E3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5" creationId="{005A1857-42F6-7E2C-9C9A-72C916958C6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6" creationId="{D1014654-65C2-03F1-6C68-F3288DC8ADA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7" creationId="{8702F3DB-489D-8C7B-5E6F-23C8723B897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8" creationId="{76986087-2507-D7FA-C5C5-43D0166DA10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39" creationId="{0E051B9F-5303-E934-3A1B-A1751A07B91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0" creationId="{63E79637-2A71-D3E1-FEF4-A8768ED6143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1" creationId="{FC23AE46-E985-7217-6525-7FB02321A9DE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2" creationId="{09B3E711-6C87-4729-F34C-69B80E9ECE5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3" creationId="{77131FAD-5995-1855-1880-680E74D1509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4" creationId="{B5C7B821-89CC-507F-7B2F-A02B15B7EF3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5" creationId="{DF86D59F-82F6-3626-DD62-F3E79F963A0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6" creationId="{884E56B4-AD00-8AE0-C441-94D5C86C8E4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7" creationId="{DDDDD70F-687B-17A4-F495-32BD662743F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8" creationId="{E421007F-09F6-D242-91B2-F8CA64CDFEE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49" creationId="{77196445-6D25-92B2-F731-0A11D9F6AC8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0" creationId="{950A7AED-88B7-68F5-9516-48A8FF82D28D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1" creationId="{AC4ABDA9-9F22-6B43-B3E2-705198D41BF7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2" creationId="{0FCE1789-2BD1-F7E7-F05F-0E123769B63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3" creationId="{5E3594E2-F5A4-B36F-C39A-1947005A889D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4" creationId="{E6A7F3AB-4BCA-C904-1855-80FA194F94D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5" creationId="{4FA66169-A867-A383-3D80-347DB07326A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6" creationId="{01A76F0D-2DEB-B2A3-12C6-483EBAD4F71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7" creationId="{DA606C91-555B-CC37-328F-B1B8AFCBCF0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8" creationId="{7D3B5835-19F1-4C56-C42A-9C2F6B29D45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59" creationId="{F886F9F2-534D-16A9-BBE3-8DE9C244A23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0" creationId="{D936DE67-AA25-9177-134C-6F7EDEA18D7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1" creationId="{40866FA9-A4EB-78DD-5FCF-898C2BDE581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2" creationId="{356872FD-32C1-900E-49B0-E76A1D91A9C5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3" creationId="{098EE000-1F7A-2BFC-6F6A-B9D5DC4F582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4" creationId="{72D313C1-EAE1-DEE7-FBA2-7C3C4CB5567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5" creationId="{EE97FADD-CE76-5741-6F14-2D08F8994ED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6" creationId="{E922E6E0-2D9A-C499-0D13-65E591956DA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7" creationId="{74F4BE51-7A5A-B9EB-FB68-EEB34708834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8" creationId="{F5052093-CE1E-DE64-3647-F25EF0D04DB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69" creationId="{E61A05DA-1626-882C-5563-AA016AE46FE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0" creationId="{D5A8BCFC-707B-9116-7634-E6977C7D3B4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1" creationId="{02F5BBDE-22F5-2081-58DF-B02077ABFED7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2" creationId="{4EE41670-C6D2-AE0F-87C7-FAAE89DDE61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3" creationId="{B4B22DB9-DF9C-5641-2C2F-332191E91C9F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4" creationId="{D189DC95-C14B-9B82-2921-7566CDC8D7B3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5" creationId="{32BA7D50-1516-D130-CC16-023B3666F9CE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6" creationId="{FEC7C58D-B920-0E5A-9855-E5E28E6D249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7" creationId="{60FE5F7D-C852-65A3-61BF-EECDD729013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8" creationId="{FB764EDB-63E1-2EE9-6385-5E092D93C8AD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79" creationId="{65E88A5F-836E-90F4-BF0F-BB4C765EB00E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0" creationId="{575479E9-3CC9-8BC4-26EC-585734050B1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1" creationId="{F139FC50-0D08-BFD2-66C0-9E005D053DC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2" creationId="{00932075-B7A2-33CE-0250-43AB3DA164AE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3" creationId="{14A025A6-C853-0A42-531A-7912A4DAD363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4" creationId="{257961EF-53DE-2B17-4C52-631A9012CCB5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5" creationId="{AF39D374-CE71-272D-D030-1DB9B39B599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6" creationId="{7E169980-7C74-E535-0F19-F2FBD7A51DBF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7" creationId="{6E838F12-BB44-DE18-206A-2773ECC5F875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8" creationId="{0DE68D4A-BA1A-E89F-AF4A-A2A2A24179B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89" creationId="{9FCAE272-37A7-7A08-FAA3-9E14E625AD2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0" creationId="{DBDD1214-D1A4-4CA5-C943-F9F097E5EF15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1" creationId="{B017708E-B9E9-7C64-FE02-603518DAC9A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2" creationId="{A0132852-8691-2EEC-F84C-9E725852335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3" creationId="{0A264DF5-3D8E-B809-FC6B-7640301621F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4" creationId="{B9F81E03-AC73-70F0-4D74-DD540B71FACC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5" creationId="{E0028AC6-B114-023E-A076-1DBBCB38115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6" creationId="{783F0733-79B5-9EDA-7BCA-A671B900ED9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7" creationId="{8E252E7A-B1B5-2619-8283-A8D584C7745B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8" creationId="{2F8B0E02-837A-E430-0390-C14B716DAD3F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99" creationId="{D46CFDCB-B703-C0BC-743A-09E8CF44DFF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0" creationId="{02162662-1F9F-4FD3-A146-B8419986672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1" creationId="{37A9017C-98C3-9DC6-F2B4-B131831DB8B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2" creationId="{44CA4DBC-A490-3D41-A17C-F0CC6A488FB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3" creationId="{D4E4AB2A-1E99-535E-713A-C97657EE5FF6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4" creationId="{E9C146F8-FB4D-FDFF-15F0-DF996DF20C4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5" creationId="{31FB914C-CD95-0A60-1455-81D70F65948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6" creationId="{C8355249-DE50-DBAC-0655-3104922657F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7" creationId="{5C252B26-2B74-B96B-9A8D-478770340787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8" creationId="{5ED89F07-23FE-A548-B285-67CC5607ED8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09" creationId="{95A5BD2A-D330-AF4D-B082-0EA8D5303577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0" creationId="{089F2B18-ACB1-D62E-1887-1769AE1389D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1" creationId="{57015CC1-6B8B-4830-58D2-FB2B3956629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2" creationId="{1D65706F-8BD3-4A2E-1E9E-DDEC2B4A6B72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3" creationId="{20CA3289-6FCE-CBC6-DFC1-686B2AA6BA2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4" creationId="{0695EB08-39AB-5069-AF6B-1EE73BDCAA1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5" creationId="{4BCB2411-99C8-7CB6-E9E3-F7247B45E1A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6" creationId="{A2B1ABF8-050A-A0AC-D30C-A9BA96661CCF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7" creationId="{F9A4BF7F-9FBF-3412-A3D6-70D7B06D814D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8" creationId="{8670588C-4AE4-1B18-D02E-B6C8614891D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19" creationId="{99D8159C-834B-E0D3-B6E7-E24ECBDA7853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0" creationId="{57959275-4C43-0AA3-0B6B-75ADEADC494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1" creationId="{B2228951-4E8A-F789-2A37-1869190CA0FA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2" creationId="{A1434B84-A412-B2B0-1146-606202A639B9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3" creationId="{F7B011FD-DFA6-DDB9-0279-35A04EB6C02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4" creationId="{A69ACB7F-4B4D-05AC-E76C-18B7B5600EC0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5" creationId="{CCA0433B-9BF3-95C9-0396-F0BE7F22421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6" creationId="{331ACF4B-69B3-1ADD-E174-CFBD84919698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7" creationId="{7F0CBCFB-E00A-95C0-1FEF-6E10966B2934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8" creationId="{430FE764-6565-7F13-9688-B5EC37BEACC1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29" creationId="{491F7A34-FD81-D869-F659-B5D6DFBC3365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30" creationId="{B0128245-9C23-3BBF-BA45-58C597BE0107}"/>
          </ac:spMkLst>
        </pc:spChg>
        <pc:spChg chg="mod">
          <ac:chgData name="LENOVO NB3" userId="1cfe2819c0b58a8e" providerId="LiveId" clId="{95D23B1F-3E74-4CFE-8CD8-6002391FA109}" dt="2022-06-07T08:44:01.079" v="82"/>
          <ac:spMkLst>
            <pc:docMk/>
            <pc:sldMk cId="0" sldId="286"/>
            <ac:spMk id="131" creationId="{772A292B-104F-1286-BDE0-47DBC108A68A}"/>
          </ac:spMkLst>
        </pc:spChg>
        <pc:spChg chg="add mod">
          <ac:chgData name="LENOVO NB3" userId="1cfe2819c0b58a8e" providerId="LiveId" clId="{95D23B1F-3E74-4CFE-8CD8-6002391FA109}" dt="2022-06-07T08:44:14.755" v="85" actId="1076"/>
          <ac:spMkLst>
            <pc:docMk/>
            <pc:sldMk cId="0" sldId="286"/>
            <ac:spMk id="132" creationId="{5CA9A899-2150-8E98-4F28-002A1175BDFB}"/>
          </ac:spMkLst>
        </pc:spChg>
        <pc:spChg chg="del mod">
          <ac:chgData name="LENOVO NB3" userId="1cfe2819c0b58a8e" providerId="LiveId" clId="{95D23B1F-3E74-4CFE-8CD8-6002391FA109}" dt="2022-06-07T08:43:37.776" v="76" actId="478"/>
          <ac:spMkLst>
            <pc:docMk/>
            <pc:sldMk cId="0" sldId="286"/>
            <ac:spMk id="2112" creationId="{00000000-0000-0000-0000-000000000000}"/>
          </ac:spMkLst>
        </pc:spChg>
        <pc:spChg chg="del">
          <ac:chgData name="LENOVO NB3" userId="1cfe2819c0b58a8e" providerId="LiveId" clId="{95D23B1F-3E74-4CFE-8CD8-6002391FA109}" dt="2022-06-07T08:43:46.492" v="78" actId="478"/>
          <ac:spMkLst>
            <pc:docMk/>
            <pc:sldMk cId="0" sldId="286"/>
            <ac:spMk id="2113" creationId="{00000000-0000-0000-0000-000000000000}"/>
          </ac:spMkLst>
        </pc:spChg>
        <pc:spChg chg="del">
          <ac:chgData name="LENOVO NB3" userId="1cfe2819c0b58a8e" providerId="LiveId" clId="{95D23B1F-3E74-4CFE-8CD8-6002391FA109}" dt="2022-06-07T08:43:32.862" v="73" actId="478"/>
          <ac:spMkLst>
            <pc:docMk/>
            <pc:sldMk cId="0" sldId="286"/>
            <ac:spMk id="2114" creationId="{00000000-0000-0000-0000-000000000000}"/>
          </ac:spMkLst>
        </pc:spChg>
        <pc:grpChg chg="add mod">
          <ac:chgData name="LENOVO NB3" userId="1cfe2819c0b58a8e" providerId="LiveId" clId="{95D23B1F-3E74-4CFE-8CD8-6002391FA109}" dt="2022-06-07T08:44:01.079" v="82"/>
          <ac:grpSpMkLst>
            <pc:docMk/>
            <pc:sldMk cId="0" sldId="286"/>
            <ac:grpSpMk id="29" creationId="{74D8C692-7AC5-F521-7FAB-80858D18A203}"/>
          </ac:grpSpMkLst>
        </pc:grpChg>
        <pc:grpChg chg="mod">
          <ac:chgData name="LENOVO NB3" userId="1cfe2819c0b58a8e" providerId="LiveId" clId="{95D23B1F-3E74-4CFE-8CD8-6002391FA109}" dt="2022-06-07T08:44:01.079" v="82"/>
          <ac:grpSpMkLst>
            <pc:docMk/>
            <pc:sldMk cId="0" sldId="286"/>
            <ac:grpSpMk id="31" creationId="{BE4FDC5E-EEBE-BABD-E6AD-ED3442020071}"/>
          </ac:grpSpMkLst>
        </pc:grpChg>
        <pc:grpChg chg="del mod">
          <ac:chgData name="LENOVO NB3" userId="1cfe2819c0b58a8e" providerId="LiveId" clId="{95D23B1F-3E74-4CFE-8CD8-6002391FA109}" dt="2022-06-07T08:43:54.272" v="81" actId="478"/>
          <ac:grpSpMkLst>
            <pc:docMk/>
            <pc:sldMk cId="0" sldId="286"/>
            <ac:grpSpMk id="2115" creationId="{00000000-0000-0000-0000-000000000000}"/>
          </ac:grpSpMkLst>
        </pc:grpChg>
      </pc:sldChg>
      <pc:sldChg chg="add del">
        <pc:chgData name="LENOVO NB3" userId="1cfe2819c0b58a8e" providerId="LiveId" clId="{95D23B1F-3E74-4CFE-8CD8-6002391FA109}" dt="2022-06-07T08:43:21.086" v="71" actId="47"/>
        <pc:sldMkLst>
          <pc:docMk/>
          <pc:sldMk cId="0" sldId="287"/>
        </pc:sldMkLst>
      </pc:sldChg>
      <pc:sldChg chg="addSp delSp modSp new mod">
        <pc:chgData name="LENOVO NB3" userId="1cfe2819c0b58a8e" providerId="LiveId" clId="{95D23B1F-3E74-4CFE-8CD8-6002391FA109}" dt="2022-06-07T11:01:24.521" v="119" actId="14100"/>
        <pc:sldMkLst>
          <pc:docMk/>
          <pc:sldMk cId="217758221" sldId="287"/>
        </pc:sldMkLst>
        <pc:spChg chg="mod">
          <ac:chgData name="LENOVO NB3" userId="1cfe2819c0b58a8e" providerId="LiveId" clId="{95D23B1F-3E74-4CFE-8CD8-6002391FA109}" dt="2022-06-07T11:01:19.926" v="117" actId="1076"/>
          <ac:spMkLst>
            <pc:docMk/>
            <pc:sldMk cId="217758221" sldId="287"/>
            <ac:spMk id="2" creationId="{6AF431FA-3AB2-DFA8-5604-3B1B148822C1}"/>
          </ac:spMkLst>
        </pc:spChg>
        <pc:spChg chg="del">
          <ac:chgData name="LENOVO NB3" userId="1cfe2819c0b58a8e" providerId="LiveId" clId="{95D23B1F-3E74-4CFE-8CD8-6002391FA109}" dt="2022-06-07T11:00:01.168" v="88" actId="478"/>
          <ac:spMkLst>
            <pc:docMk/>
            <pc:sldMk cId="217758221" sldId="287"/>
            <ac:spMk id="3" creationId="{DFA35A30-38A3-4DAB-462A-16707B8F0A44}"/>
          </ac:spMkLst>
        </pc:spChg>
        <pc:spChg chg="del mod">
          <ac:chgData name="LENOVO NB3" userId="1cfe2819c0b58a8e" providerId="LiveId" clId="{95D23B1F-3E74-4CFE-8CD8-6002391FA109}" dt="2022-06-07T11:00:06.383" v="90" actId="478"/>
          <ac:spMkLst>
            <pc:docMk/>
            <pc:sldMk cId="217758221" sldId="287"/>
            <ac:spMk id="4" creationId="{BA8C1315-D45A-A53E-507F-833411E9F936}"/>
          </ac:spMkLst>
        </pc:spChg>
        <pc:spChg chg="del">
          <ac:chgData name="LENOVO NB3" userId="1cfe2819c0b58a8e" providerId="LiveId" clId="{95D23B1F-3E74-4CFE-8CD8-6002391FA109}" dt="2022-06-07T11:00:09.080" v="91" actId="478"/>
          <ac:spMkLst>
            <pc:docMk/>
            <pc:sldMk cId="217758221" sldId="287"/>
            <ac:spMk id="5" creationId="{6E92E4F1-F665-F9FF-D6A5-CBBC237F235D}"/>
          </ac:spMkLst>
        </pc:spChg>
        <pc:picChg chg="add mod modCrop">
          <ac:chgData name="LENOVO NB3" userId="1cfe2819c0b58a8e" providerId="LiveId" clId="{95D23B1F-3E74-4CFE-8CD8-6002391FA109}" dt="2022-06-07T11:01:24.521" v="119" actId="14100"/>
          <ac:picMkLst>
            <pc:docMk/>
            <pc:sldMk cId="217758221" sldId="287"/>
            <ac:picMk id="7" creationId="{56B0600E-8D69-8E70-5B90-EA0223C8DD38}"/>
          </ac:picMkLst>
        </pc:picChg>
      </pc:sldChg>
      <pc:sldChg chg="addSp delSp modSp add del mod">
        <pc:chgData name="LENOVO NB3" userId="1cfe2819c0b58a8e" providerId="LiveId" clId="{95D23B1F-3E74-4CFE-8CD8-6002391FA109}" dt="2022-06-07T08:43:23.506" v="72" actId="47"/>
        <pc:sldMkLst>
          <pc:docMk/>
          <pc:sldMk cId="0" sldId="288"/>
        </pc:sldMkLst>
        <pc:spChg chg="add del mod">
          <ac:chgData name="LENOVO NB3" userId="1cfe2819c0b58a8e" providerId="LiveId" clId="{95D23B1F-3E74-4CFE-8CD8-6002391FA109}" dt="2022-06-07T08:43:17.527" v="67" actId="478"/>
          <ac:spMkLst>
            <pc:docMk/>
            <pc:sldMk cId="0" sldId="288"/>
            <ac:spMk id="3" creationId="{93ED1FD9-E91B-5D14-883C-B5C7EB519344}"/>
          </ac:spMkLst>
        </pc:spChg>
        <pc:spChg chg="add del mod">
          <ac:chgData name="LENOVO NB3" userId="1cfe2819c0b58a8e" providerId="LiveId" clId="{95D23B1F-3E74-4CFE-8CD8-6002391FA109}" dt="2022-06-07T08:43:17.759" v="68" actId="1076"/>
          <ac:spMkLst>
            <pc:docMk/>
            <pc:sldMk cId="0" sldId="288"/>
            <ac:spMk id="2158" creationId="{00000000-0000-0000-0000-000000000000}"/>
          </ac:spMkLst>
        </pc:spChg>
        <pc:spChg chg="add del">
          <ac:chgData name="LENOVO NB3" userId="1cfe2819c0b58a8e" providerId="LiveId" clId="{95D23B1F-3E74-4CFE-8CD8-6002391FA109}" dt="2022-06-07T08:43:16.828" v="64" actId="478"/>
          <ac:spMkLst>
            <pc:docMk/>
            <pc:sldMk cId="0" sldId="288"/>
            <ac:spMk id="2162" creationId="{00000000-0000-0000-0000-000000000000}"/>
          </ac:spMkLst>
        </pc:spChg>
        <pc:spChg chg="add del">
          <ac:chgData name="LENOVO NB3" userId="1cfe2819c0b58a8e" providerId="LiveId" clId="{95D23B1F-3E74-4CFE-8CD8-6002391FA109}" dt="2022-06-07T08:43:15.824" v="60" actId="478"/>
          <ac:spMkLst>
            <pc:docMk/>
            <pc:sldMk cId="0" sldId="288"/>
            <ac:spMk id="2163" creationId="{00000000-0000-0000-0000-000000000000}"/>
          </ac:spMkLst>
        </pc:spChg>
        <pc:spChg chg="add del">
          <ac:chgData name="LENOVO NB3" userId="1cfe2819c0b58a8e" providerId="LiveId" clId="{95D23B1F-3E74-4CFE-8CD8-6002391FA109}" dt="2022-06-07T08:43:15.622" v="59" actId="478"/>
          <ac:spMkLst>
            <pc:docMk/>
            <pc:sldMk cId="0" sldId="288"/>
            <ac:spMk id="2164" creationId="{00000000-0000-0000-0000-000000000000}"/>
          </ac:spMkLst>
        </pc:spChg>
        <pc:graphicFrameChg chg="add del">
          <ac:chgData name="LENOVO NB3" userId="1cfe2819c0b58a8e" providerId="LiveId" clId="{95D23B1F-3E74-4CFE-8CD8-6002391FA109}" dt="2022-06-07T08:43:16.549" v="63" actId="478"/>
          <ac:graphicFrameMkLst>
            <pc:docMk/>
            <pc:sldMk cId="0" sldId="288"/>
            <ac:graphicFrameMk id="2159" creationId="{00000000-0000-0000-0000-000000000000}"/>
          </ac:graphicFrameMkLst>
        </pc:graphicFrameChg>
        <pc:graphicFrameChg chg="add del modGraphic">
          <ac:chgData name="LENOVO NB3" userId="1cfe2819c0b58a8e" providerId="LiveId" clId="{95D23B1F-3E74-4CFE-8CD8-6002391FA109}" dt="2022-06-07T08:43:16.511" v="62" actId="20577"/>
          <ac:graphicFrameMkLst>
            <pc:docMk/>
            <pc:sldMk cId="0" sldId="288"/>
            <ac:graphicFrameMk id="2160" creationId="{00000000-0000-0000-0000-000000000000}"/>
          </ac:graphicFrameMkLst>
        </pc:graphicFrameChg>
        <pc:graphicFrameChg chg="add del">
          <ac:chgData name="LENOVO NB3" userId="1cfe2819c0b58a8e" providerId="LiveId" clId="{95D23B1F-3E74-4CFE-8CD8-6002391FA109}" dt="2022-06-07T08:43:15.414" v="58" actId="478"/>
          <ac:graphicFrameMkLst>
            <pc:docMk/>
            <pc:sldMk cId="0" sldId="288"/>
            <ac:graphicFrameMk id="2161" creationId="{00000000-0000-0000-0000-000000000000}"/>
          </ac:graphicFrameMkLst>
        </pc:graphicFrameChg>
      </pc:sldChg>
      <pc:sldChg chg="addSp delSp modSp add del mod">
        <pc:chgData name="LENOVO NB3" userId="1cfe2819c0b58a8e" providerId="LiveId" clId="{95D23B1F-3E74-4CFE-8CD8-6002391FA109}" dt="2022-06-07T08:44:18.133" v="86" actId="47"/>
        <pc:sldMkLst>
          <pc:docMk/>
          <pc:sldMk cId="0" sldId="289"/>
        </pc:sldMkLst>
        <pc:spChg chg="add del mod">
          <ac:chgData name="LENOVO NB3" userId="1cfe2819c0b58a8e" providerId="LiveId" clId="{95D23B1F-3E74-4CFE-8CD8-6002391FA109}" dt="2022-06-07T08:42:40.099" v="44" actId="478"/>
          <ac:spMkLst>
            <pc:docMk/>
            <pc:sldMk cId="0" sldId="289"/>
            <ac:spMk id="3" creationId="{D92673D2-9FEA-5395-A835-4B0B4CD6B8A3}"/>
          </ac:spMkLst>
        </pc:spChg>
        <pc:spChg chg="add mod">
          <ac:chgData name="LENOVO NB3" userId="1cfe2819c0b58a8e" providerId="LiveId" clId="{95D23B1F-3E74-4CFE-8CD8-6002391FA109}" dt="2022-06-07T08:44:07.360" v="83" actId="571"/>
          <ac:spMkLst>
            <pc:docMk/>
            <pc:sldMk cId="0" sldId="289"/>
            <ac:spMk id="126" creationId="{434361AD-CCFF-F127-8B84-A80B239CBA93}"/>
          </ac:spMkLst>
        </pc:spChg>
        <pc:spChg chg="add del mod">
          <ac:chgData name="LENOVO NB3" userId="1cfe2819c0b58a8e" providerId="LiveId" clId="{95D23B1F-3E74-4CFE-8CD8-6002391FA109}" dt="2022-06-07T08:42:40.537" v="45" actId="1076"/>
          <ac:spMkLst>
            <pc:docMk/>
            <pc:sldMk cId="0" sldId="289"/>
            <ac:spMk id="2170" creationId="{00000000-0000-0000-0000-000000000000}"/>
          </ac:spMkLst>
        </pc:spChg>
        <pc:spChg chg="add del">
          <ac:chgData name="LENOVO NB3" userId="1cfe2819c0b58a8e" providerId="LiveId" clId="{95D23B1F-3E74-4CFE-8CD8-6002391FA109}" dt="2022-06-07T08:42:38.642" v="41" actId="478"/>
          <ac:spMkLst>
            <pc:docMk/>
            <pc:sldMk cId="0" sldId="289"/>
            <ac:spMk id="2171" creationId="{00000000-0000-0000-0000-000000000000}"/>
          </ac:spMkLst>
        </pc:spChg>
      </pc:sldChg>
      <pc:sldChg chg="del">
        <pc:chgData name="LENOVO NB3" userId="1cfe2819c0b58a8e" providerId="LiveId" clId="{95D23B1F-3E74-4CFE-8CD8-6002391FA109}" dt="2022-06-07T08:41:49.611" v="2" actId="47"/>
        <pc:sldMkLst>
          <pc:docMk/>
          <pc:sldMk cId="2998214740" sldId="290"/>
        </pc:sldMkLst>
      </pc:sldChg>
      <pc:sldMasterChg chg="addSldLayout delSldLayout">
        <pc:chgData name="LENOVO NB3" userId="1cfe2819c0b58a8e" providerId="LiveId" clId="{95D23B1F-3E74-4CFE-8CD8-6002391FA109}" dt="2022-06-07T08:44:18.133" v="86" actId="47"/>
        <pc:sldMasterMkLst>
          <pc:docMk/>
          <pc:sldMasterMk cId="0" sldId="2147483677"/>
        </pc:sldMasterMkLst>
        <pc:sldLayoutChg chg="add del">
          <pc:chgData name="LENOVO NB3" userId="1cfe2819c0b58a8e" providerId="LiveId" clId="{95D23B1F-3E74-4CFE-8CD8-6002391FA109}" dt="2022-06-07T08:43:23.506" v="72" actId="47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LENOVO NB3" userId="1cfe2819c0b58a8e" providerId="LiveId" clId="{95D23B1F-3E74-4CFE-8CD8-6002391FA109}" dt="2022-06-07T08:41:50.528" v="5" actId="47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LENOVO NB3" userId="1cfe2819c0b58a8e" providerId="LiveId" clId="{95D23B1F-3E74-4CFE-8CD8-6002391FA109}" dt="2022-06-07T08:41:52.906" v="20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LENOVO NB3" userId="1cfe2819c0b58a8e" providerId="LiveId" clId="{95D23B1F-3E74-4CFE-8CD8-6002391FA109}" dt="2022-06-07T08:41:50.748" v="11" actId="47"/>
          <pc:sldLayoutMkLst>
            <pc:docMk/>
            <pc:sldMasterMk cId="0" sldId="2147483677"/>
            <pc:sldLayoutMk cId="0" sldId="2147483657"/>
          </pc:sldLayoutMkLst>
        </pc:sldLayoutChg>
        <pc:sldLayoutChg chg="add del">
          <pc:chgData name="LENOVO NB3" userId="1cfe2819c0b58a8e" providerId="LiveId" clId="{95D23B1F-3E74-4CFE-8CD8-6002391FA109}" dt="2022-06-07T08:41:55.926" v="28" actId="47"/>
          <pc:sldLayoutMkLst>
            <pc:docMk/>
            <pc:sldMasterMk cId="0" sldId="2147483677"/>
            <pc:sldLayoutMk cId="0" sldId="2147483659"/>
          </pc:sldLayoutMkLst>
        </pc:sldLayoutChg>
        <pc:sldLayoutChg chg="del">
          <pc:chgData name="LENOVO NB3" userId="1cfe2819c0b58a8e" providerId="LiveId" clId="{95D23B1F-3E74-4CFE-8CD8-6002391FA109}" dt="2022-06-07T08:41:48.721" v="0" actId="47"/>
          <pc:sldLayoutMkLst>
            <pc:docMk/>
            <pc:sldMasterMk cId="0" sldId="2147483677"/>
            <pc:sldLayoutMk cId="0" sldId="2147483661"/>
          </pc:sldLayoutMkLst>
        </pc:sldLayoutChg>
        <pc:sldLayoutChg chg="add del">
          <pc:chgData name="LENOVO NB3" userId="1cfe2819c0b58a8e" providerId="LiveId" clId="{95D23B1F-3E74-4CFE-8CD8-6002391FA109}" dt="2022-06-07T08:41:56.895" v="30" actId="47"/>
          <pc:sldLayoutMkLst>
            <pc:docMk/>
            <pc:sldMasterMk cId="0" sldId="2147483677"/>
            <pc:sldLayoutMk cId="0" sldId="2147483662"/>
          </pc:sldLayoutMkLst>
        </pc:sldLayoutChg>
        <pc:sldLayoutChg chg="add del">
          <pc:chgData name="LENOVO NB3" userId="1cfe2819c0b58a8e" providerId="LiveId" clId="{95D23B1F-3E74-4CFE-8CD8-6002391FA109}" dt="2022-06-07T08:41:56.436" v="29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LENOVO NB3" userId="1cfe2819c0b58a8e" providerId="LiveId" clId="{95D23B1F-3E74-4CFE-8CD8-6002391FA109}" dt="2022-06-07T08:41:49.611" v="2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LENOVO NB3" userId="1cfe2819c0b58a8e" providerId="LiveId" clId="{95D23B1F-3E74-4CFE-8CD8-6002391FA109}" dt="2022-06-07T08:41:49.868" v="4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LENOVO NB3" userId="1cfe2819c0b58a8e" providerId="LiveId" clId="{95D23B1F-3E74-4CFE-8CD8-6002391FA109}" dt="2022-06-07T08:41:50.612" v="7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LENOVO NB3" userId="1cfe2819c0b58a8e" providerId="LiveId" clId="{95D23B1F-3E74-4CFE-8CD8-6002391FA109}" dt="2022-06-07T08:41:50.642" v="8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LENOVO NB3" userId="1cfe2819c0b58a8e" providerId="LiveId" clId="{95D23B1F-3E74-4CFE-8CD8-6002391FA109}" dt="2022-06-07T08:41:50.829" v="13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LENOVO NB3" userId="1cfe2819c0b58a8e" providerId="LiveId" clId="{95D23B1F-3E74-4CFE-8CD8-6002391FA109}" dt="2022-06-07T08:41:50.874" v="14" actId="47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LENOVO NB3" userId="1cfe2819c0b58a8e" providerId="LiveId" clId="{95D23B1F-3E74-4CFE-8CD8-6002391FA109}" dt="2022-06-07T08:41:51.007" v="15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LENOVO NB3" userId="1cfe2819c0b58a8e" providerId="LiveId" clId="{95D23B1F-3E74-4CFE-8CD8-6002391FA109}" dt="2022-06-07T08:41:51.895" v="17" actId="47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LENOVO NB3" userId="1cfe2819c0b58a8e" providerId="LiveId" clId="{95D23B1F-3E74-4CFE-8CD8-6002391FA109}" dt="2022-06-07T08:41:52.105" v="18" actId="47"/>
          <pc:sldLayoutMkLst>
            <pc:docMk/>
            <pc:sldMasterMk cId="0" sldId="2147483677"/>
            <pc:sldLayoutMk cId="0" sldId="2147483672"/>
          </pc:sldLayoutMkLst>
        </pc:sldLayoutChg>
        <pc:sldLayoutChg chg="add del">
          <pc:chgData name="LENOVO NB3" userId="1cfe2819c0b58a8e" providerId="LiveId" clId="{95D23B1F-3E74-4CFE-8CD8-6002391FA109}" dt="2022-06-07T08:43:18.271" v="70" actId="47"/>
          <pc:sldLayoutMkLst>
            <pc:docMk/>
            <pc:sldMasterMk cId="0" sldId="2147483677"/>
            <pc:sldLayoutMk cId="0" sldId="2147483673"/>
          </pc:sldLayoutMkLst>
        </pc:sldLayoutChg>
        <pc:sldLayoutChg chg="add del">
          <pc:chgData name="LENOVO NB3" userId="1cfe2819c0b58a8e" providerId="LiveId" clId="{95D23B1F-3E74-4CFE-8CD8-6002391FA109}" dt="2022-06-07T08:43:21.086" v="71" actId="47"/>
          <pc:sldLayoutMkLst>
            <pc:docMk/>
            <pc:sldMasterMk cId="0" sldId="2147483677"/>
            <pc:sldLayoutMk cId="0" sldId="2147483674"/>
          </pc:sldLayoutMkLst>
        </pc:sldLayoutChg>
        <pc:sldLayoutChg chg="add del">
          <pc:chgData name="LENOVO NB3" userId="1cfe2819c0b58a8e" providerId="LiveId" clId="{95D23B1F-3E74-4CFE-8CD8-6002391FA109}" dt="2022-06-07T08:44:18.133" v="86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LENOVO NB3" userId="1cfe2819c0b58a8e" providerId="LiveId" clId="{AECE8DF0-F41C-4E8D-89A8-5F053060B53D}"/>
    <pc:docChg chg="addSld">
      <pc:chgData name="LENOVO NB3" userId="1cfe2819c0b58a8e" providerId="LiveId" clId="{AECE8DF0-F41C-4E8D-89A8-5F053060B53D}" dt="2022-05-31T14:48:14.759" v="0" actId="680"/>
      <pc:docMkLst>
        <pc:docMk/>
      </pc:docMkLst>
      <pc:sldChg chg="new">
        <pc:chgData name="LENOVO NB3" userId="1cfe2819c0b58a8e" providerId="LiveId" clId="{AECE8DF0-F41C-4E8D-89A8-5F053060B53D}" dt="2022-05-31T14:48:14.759" v="0" actId="680"/>
        <pc:sldMkLst>
          <pc:docMk/>
          <pc:sldMk cId="299821474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78ac1814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578ac1814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6b5fdf5ce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6b5fdf5ce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63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021589" y="399025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5" name="Google Shape;205;p32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32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10" name="Google Shape;210;p32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32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13" name="Google Shape;213;p32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32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ctrTitle"/>
          </p:nvPr>
        </p:nvSpPr>
        <p:spPr>
          <a:xfrm>
            <a:off x="729295" y="252332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KELOMPOK 2</a:t>
            </a:r>
            <a:endParaRPr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"/>
          </p:nvPr>
        </p:nvSpPr>
        <p:spPr>
          <a:xfrm>
            <a:off x="1812606" y="1063751"/>
            <a:ext cx="5496300" cy="1135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Anggun</a:t>
            </a:r>
            <a:r>
              <a:rPr lang="en-US" dirty="0"/>
              <a:t> </a:t>
            </a:r>
            <a:r>
              <a:rPr lang="en-US" dirty="0" err="1"/>
              <a:t>Gumilang</a:t>
            </a:r>
            <a:r>
              <a:rPr lang="en-US" dirty="0"/>
              <a:t> B. (15200242)</a:t>
            </a:r>
            <a:br>
              <a:rPr lang="en-US" dirty="0"/>
            </a:br>
            <a:r>
              <a:rPr lang="en-US" dirty="0" err="1"/>
              <a:t>Lutfiana</a:t>
            </a:r>
            <a:r>
              <a:rPr lang="en-US" dirty="0"/>
              <a:t> </a:t>
            </a:r>
            <a:r>
              <a:rPr lang="en-US" dirty="0" err="1"/>
              <a:t>Marista</a:t>
            </a:r>
            <a:r>
              <a:rPr lang="en-US" dirty="0"/>
              <a:t> A. (15200122)</a:t>
            </a:r>
            <a:br>
              <a:rPr lang="en-US" dirty="0"/>
            </a:br>
            <a:r>
              <a:rPr lang="en-US" dirty="0" err="1"/>
              <a:t>Rumista</a:t>
            </a:r>
            <a:r>
              <a:rPr lang="en-US" dirty="0"/>
              <a:t> </a:t>
            </a:r>
            <a:r>
              <a:rPr lang="en-US" dirty="0" err="1"/>
              <a:t>Lumbatoruan</a:t>
            </a:r>
            <a:r>
              <a:rPr lang="en-US" dirty="0"/>
              <a:t> (15200137)</a:t>
            </a:r>
            <a:br>
              <a:rPr lang="en-US" dirty="0"/>
            </a:br>
            <a:r>
              <a:rPr lang="en-US" dirty="0" err="1"/>
              <a:t>Yohanes</a:t>
            </a:r>
            <a:r>
              <a:rPr lang="en-US" dirty="0"/>
              <a:t> </a:t>
            </a:r>
            <a:r>
              <a:rPr lang="en-US" dirty="0" err="1"/>
              <a:t>Rafles</a:t>
            </a:r>
            <a:r>
              <a:rPr lang="en-US" dirty="0"/>
              <a:t> Fernando (15200146)</a:t>
            </a:r>
            <a:br>
              <a:rPr lang="en-US" dirty="0"/>
            </a:br>
            <a:endParaRPr dirty="0"/>
          </a:p>
        </p:txBody>
      </p:sp>
      <p:grpSp>
        <p:nvGrpSpPr>
          <p:cNvPr id="156" name="Google Shape;548;p36">
            <a:extLst>
              <a:ext uri="{FF2B5EF4-FFF2-40B4-BE49-F238E27FC236}">
                <a16:creationId xmlns:a16="http://schemas.microsoft.com/office/drawing/2014/main" id="{E4CE2BB9-522E-7B1A-11D8-B334C8EEC79D}"/>
              </a:ext>
            </a:extLst>
          </p:cNvPr>
          <p:cNvGrpSpPr/>
          <p:nvPr/>
        </p:nvGrpSpPr>
        <p:grpSpPr>
          <a:xfrm>
            <a:off x="2371429" y="2411960"/>
            <a:ext cx="4137287" cy="2753585"/>
            <a:chOff x="233850" y="876375"/>
            <a:chExt cx="7147825" cy="3961250"/>
          </a:xfrm>
        </p:grpSpPr>
        <p:sp>
          <p:nvSpPr>
            <p:cNvPr id="157" name="Google Shape;549;p36">
              <a:extLst>
                <a:ext uri="{FF2B5EF4-FFF2-40B4-BE49-F238E27FC236}">
                  <a16:creationId xmlns:a16="http://schemas.microsoft.com/office/drawing/2014/main" id="{0B24A4B5-4816-569B-2B04-6580605B22BC}"/>
                </a:ext>
              </a:extLst>
            </p:cNvPr>
            <p:cNvSpPr/>
            <p:nvPr/>
          </p:nvSpPr>
          <p:spPr>
            <a:xfrm>
              <a:off x="3046825" y="1485125"/>
              <a:ext cx="1506850" cy="3337625"/>
            </a:xfrm>
            <a:custGeom>
              <a:avLst/>
              <a:gdLst/>
              <a:ahLst/>
              <a:cxnLst/>
              <a:rect l="l" t="t" r="r" b="b"/>
              <a:pathLst>
                <a:path w="60274" h="133505" extrusionOk="0">
                  <a:moveTo>
                    <a:pt x="0" y="1"/>
                  </a:moveTo>
                  <a:lnTo>
                    <a:pt x="0" y="133505"/>
                  </a:lnTo>
                  <a:lnTo>
                    <a:pt x="60274" y="133505"/>
                  </a:lnTo>
                  <a:lnTo>
                    <a:pt x="602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;p36">
              <a:extLst>
                <a:ext uri="{FF2B5EF4-FFF2-40B4-BE49-F238E27FC236}">
                  <a16:creationId xmlns:a16="http://schemas.microsoft.com/office/drawing/2014/main" id="{152DCC5A-42DD-A2D0-24A9-9D4CB69A5FB0}"/>
                </a:ext>
              </a:extLst>
            </p:cNvPr>
            <p:cNvSpPr/>
            <p:nvPr/>
          </p:nvSpPr>
          <p:spPr>
            <a:xfrm>
              <a:off x="2932700" y="914025"/>
              <a:ext cx="1735100" cy="575500"/>
            </a:xfrm>
            <a:custGeom>
              <a:avLst/>
              <a:gdLst/>
              <a:ahLst/>
              <a:cxnLst/>
              <a:rect l="l" t="t" r="r" b="b"/>
              <a:pathLst>
                <a:path w="69404" h="23020" extrusionOk="0">
                  <a:moveTo>
                    <a:pt x="34974" y="1"/>
                  </a:moveTo>
                  <a:lnTo>
                    <a:pt x="0" y="23020"/>
                  </a:lnTo>
                  <a:lnTo>
                    <a:pt x="69404" y="23020"/>
                  </a:lnTo>
                  <a:lnTo>
                    <a:pt x="349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1;p36">
              <a:extLst>
                <a:ext uri="{FF2B5EF4-FFF2-40B4-BE49-F238E27FC236}">
                  <a16:creationId xmlns:a16="http://schemas.microsoft.com/office/drawing/2014/main" id="{F1FE46E4-36BA-DB27-4F6C-6305A4F4399F}"/>
                </a:ext>
              </a:extLst>
            </p:cNvPr>
            <p:cNvSpPr/>
            <p:nvPr/>
          </p:nvSpPr>
          <p:spPr>
            <a:xfrm>
              <a:off x="2900225" y="876375"/>
              <a:ext cx="1801675" cy="635450"/>
            </a:xfrm>
            <a:custGeom>
              <a:avLst/>
              <a:gdLst/>
              <a:ahLst/>
              <a:cxnLst/>
              <a:rect l="l" t="t" r="r" b="b"/>
              <a:pathLst>
                <a:path w="72067" h="25418" extrusionOk="0">
                  <a:moveTo>
                    <a:pt x="36275" y="0"/>
                  </a:moveTo>
                  <a:cubicBezTo>
                    <a:pt x="36046" y="0"/>
                    <a:pt x="35816" y="66"/>
                    <a:pt x="35617" y="199"/>
                  </a:cubicBezTo>
                  <a:lnTo>
                    <a:pt x="641" y="23218"/>
                  </a:lnTo>
                  <a:cubicBezTo>
                    <a:pt x="199" y="23508"/>
                    <a:pt x="0" y="24056"/>
                    <a:pt x="152" y="24564"/>
                  </a:cubicBezTo>
                  <a:cubicBezTo>
                    <a:pt x="304" y="25070"/>
                    <a:pt x="771" y="25418"/>
                    <a:pt x="1301" y="25418"/>
                  </a:cubicBezTo>
                  <a:cubicBezTo>
                    <a:pt x="1534" y="25416"/>
                    <a:pt x="1764" y="25348"/>
                    <a:pt x="1958" y="25219"/>
                  </a:cubicBezTo>
                  <a:lnTo>
                    <a:pt x="36269" y="2637"/>
                  </a:lnTo>
                  <a:lnTo>
                    <a:pt x="70036" y="25215"/>
                  </a:lnTo>
                  <a:cubicBezTo>
                    <a:pt x="70241" y="25352"/>
                    <a:pt x="70472" y="25417"/>
                    <a:pt x="70701" y="25417"/>
                  </a:cubicBezTo>
                  <a:cubicBezTo>
                    <a:pt x="71088" y="25417"/>
                    <a:pt x="71468" y="25230"/>
                    <a:pt x="71699" y="24885"/>
                  </a:cubicBezTo>
                  <a:cubicBezTo>
                    <a:pt x="72067" y="24334"/>
                    <a:pt x="71919" y="23590"/>
                    <a:pt x="71369" y="23222"/>
                  </a:cubicBezTo>
                  <a:lnTo>
                    <a:pt x="36941" y="203"/>
                  </a:lnTo>
                  <a:cubicBezTo>
                    <a:pt x="36740" y="68"/>
                    <a:pt x="36507" y="0"/>
                    <a:pt x="36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2;p36">
              <a:extLst>
                <a:ext uri="{FF2B5EF4-FFF2-40B4-BE49-F238E27FC236}">
                  <a16:creationId xmlns:a16="http://schemas.microsoft.com/office/drawing/2014/main" id="{DC97F0B5-E396-0F24-BAFD-A37D877A91AC}"/>
                </a:ext>
              </a:extLst>
            </p:cNvPr>
            <p:cNvSpPr/>
            <p:nvPr/>
          </p:nvSpPr>
          <p:spPr>
            <a:xfrm>
              <a:off x="3551950" y="3810875"/>
              <a:ext cx="493600" cy="1026750"/>
            </a:xfrm>
            <a:custGeom>
              <a:avLst/>
              <a:gdLst/>
              <a:ahLst/>
              <a:cxnLst/>
              <a:rect l="l" t="t" r="r" b="b"/>
              <a:pathLst>
                <a:path w="19744" h="41070" extrusionOk="0">
                  <a:moveTo>
                    <a:pt x="0" y="0"/>
                  </a:moveTo>
                  <a:lnTo>
                    <a:pt x="0" y="41069"/>
                  </a:lnTo>
                  <a:lnTo>
                    <a:pt x="19743" y="41069"/>
                  </a:lnTo>
                  <a:lnTo>
                    <a:pt x="19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3;p36">
              <a:extLst>
                <a:ext uri="{FF2B5EF4-FFF2-40B4-BE49-F238E27FC236}">
                  <a16:creationId xmlns:a16="http://schemas.microsoft.com/office/drawing/2014/main" id="{DF1C6EED-3690-8F30-CD07-AF5418C94B58}"/>
                </a:ext>
              </a:extLst>
            </p:cNvPr>
            <p:cNvSpPr/>
            <p:nvPr/>
          </p:nvSpPr>
          <p:spPr>
            <a:xfrm>
              <a:off x="3617775" y="4460725"/>
              <a:ext cx="361975" cy="311075"/>
            </a:xfrm>
            <a:custGeom>
              <a:avLst/>
              <a:gdLst/>
              <a:ahLst/>
              <a:cxnLst/>
              <a:rect l="l" t="t" r="r" b="b"/>
              <a:pathLst>
                <a:path w="14479" h="12443" extrusionOk="0">
                  <a:moveTo>
                    <a:pt x="1" y="1"/>
                  </a:moveTo>
                  <a:lnTo>
                    <a:pt x="1" y="12443"/>
                  </a:lnTo>
                  <a:lnTo>
                    <a:pt x="14478" y="12443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4;p36">
              <a:extLst>
                <a:ext uri="{FF2B5EF4-FFF2-40B4-BE49-F238E27FC236}">
                  <a16:creationId xmlns:a16="http://schemas.microsoft.com/office/drawing/2014/main" id="{D7DCF892-4D9B-A93D-57F0-984545C0B819}"/>
                </a:ext>
              </a:extLst>
            </p:cNvPr>
            <p:cNvSpPr/>
            <p:nvPr/>
          </p:nvSpPr>
          <p:spPr>
            <a:xfrm>
              <a:off x="3617750" y="4090950"/>
              <a:ext cx="362000" cy="311075"/>
            </a:xfrm>
            <a:custGeom>
              <a:avLst/>
              <a:gdLst/>
              <a:ahLst/>
              <a:cxnLst/>
              <a:rect l="l" t="t" r="r" b="b"/>
              <a:pathLst>
                <a:path w="14480" h="12443" extrusionOk="0">
                  <a:moveTo>
                    <a:pt x="0" y="0"/>
                  </a:moveTo>
                  <a:lnTo>
                    <a:pt x="0" y="12443"/>
                  </a:lnTo>
                  <a:lnTo>
                    <a:pt x="14479" y="12443"/>
                  </a:lnTo>
                  <a:lnTo>
                    <a:pt x="144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5;p36">
              <a:extLst>
                <a:ext uri="{FF2B5EF4-FFF2-40B4-BE49-F238E27FC236}">
                  <a16:creationId xmlns:a16="http://schemas.microsoft.com/office/drawing/2014/main" id="{45000C15-DBF8-666B-6CD5-11A4936A09B7}"/>
                </a:ext>
              </a:extLst>
            </p:cNvPr>
            <p:cNvSpPr/>
            <p:nvPr/>
          </p:nvSpPr>
          <p:spPr>
            <a:xfrm>
              <a:off x="3617775" y="3876675"/>
              <a:ext cx="361975" cy="155525"/>
            </a:xfrm>
            <a:custGeom>
              <a:avLst/>
              <a:gdLst/>
              <a:ahLst/>
              <a:cxnLst/>
              <a:rect l="l" t="t" r="r" b="b"/>
              <a:pathLst>
                <a:path w="14479" h="6221" extrusionOk="0">
                  <a:moveTo>
                    <a:pt x="1" y="0"/>
                  </a:moveTo>
                  <a:lnTo>
                    <a:pt x="1" y="6221"/>
                  </a:lnTo>
                  <a:lnTo>
                    <a:pt x="14478" y="6221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6;p36">
              <a:extLst>
                <a:ext uri="{FF2B5EF4-FFF2-40B4-BE49-F238E27FC236}">
                  <a16:creationId xmlns:a16="http://schemas.microsoft.com/office/drawing/2014/main" id="{A05B0B86-81A4-CB93-B114-631CDA37CF3E}"/>
                </a:ext>
              </a:extLst>
            </p:cNvPr>
            <p:cNvSpPr/>
            <p:nvPr/>
          </p:nvSpPr>
          <p:spPr>
            <a:xfrm>
              <a:off x="3567375" y="1769250"/>
              <a:ext cx="468800" cy="734450"/>
            </a:xfrm>
            <a:custGeom>
              <a:avLst/>
              <a:gdLst/>
              <a:ahLst/>
              <a:cxnLst/>
              <a:rect l="l" t="t" r="r" b="b"/>
              <a:pathLst>
                <a:path w="18752" h="29378" extrusionOk="0">
                  <a:moveTo>
                    <a:pt x="1" y="1"/>
                  </a:moveTo>
                  <a:lnTo>
                    <a:pt x="1" y="29377"/>
                  </a:lnTo>
                  <a:lnTo>
                    <a:pt x="18751" y="29377"/>
                  </a:lnTo>
                  <a:lnTo>
                    <a:pt x="18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57;p36">
              <a:extLst>
                <a:ext uri="{FF2B5EF4-FFF2-40B4-BE49-F238E27FC236}">
                  <a16:creationId xmlns:a16="http://schemas.microsoft.com/office/drawing/2014/main" id="{BAB89E49-1025-C05C-2C43-813131ADA1CF}"/>
                </a:ext>
              </a:extLst>
            </p:cNvPr>
            <p:cNvSpPr/>
            <p:nvPr/>
          </p:nvSpPr>
          <p:spPr>
            <a:xfrm>
              <a:off x="3790525" y="1769250"/>
              <a:ext cx="22500" cy="734450"/>
            </a:xfrm>
            <a:custGeom>
              <a:avLst/>
              <a:gdLst/>
              <a:ahLst/>
              <a:cxnLst/>
              <a:rect l="l" t="t" r="r" b="b"/>
              <a:pathLst>
                <a:path w="900" h="29378" extrusionOk="0">
                  <a:moveTo>
                    <a:pt x="0" y="1"/>
                  </a:moveTo>
                  <a:lnTo>
                    <a:pt x="0" y="29377"/>
                  </a:lnTo>
                  <a:lnTo>
                    <a:pt x="899" y="2937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58;p36">
              <a:extLst>
                <a:ext uri="{FF2B5EF4-FFF2-40B4-BE49-F238E27FC236}">
                  <a16:creationId xmlns:a16="http://schemas.microsoft.com/office/drawing/2014/main" id="{E970A7A4-2AF8-9F73-B373-8835DB5DBE52}"/>
                </a:ext>
              </a:extLst>
            </p:cNvPr>
            <p:cNvSpPr/>
            <p:nvPr/>
          </p:nvSpPr>
          <p:spPr>
            <a:xfrm>
              <a:off x="3567350" y="2002825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59;p36">
              <a:extLst>
                <a:ext uri="{FF2B5EF4-FFF2-40B4-BE49-F238E27FC236}">
                  <a16:creationId xmlns:a16="http://schemas.microsoft.com/office/drawing/2014/main" id="{D60F91A8-C2DE-1B22-7989-C3B3AC6FBA86}"/>
                </a:ext>
              </a:extLst>
            </p:cNvPr>
            <p:cNvSpPr/>
            <p:nvPr/>
          </p:nvSpPr>
          <p:spPr>
            <a:xfrm>
              <a:off x="3567350" y="2247650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0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60;p36">
              <a:extLst>
                <a:ext uri="{FF2B5EF4-FFF2-40B4-BE49-F238E27FC236}">
                  <a16:creationId xmlns:a16="http://schemas.microsoft.com/office/drawing/2014/main" id="{AAE0CFDC-A84E-DF46-03E5-2A4C74ECDF3C}"/>
                </a:ext>
              </a:extLst>
            </p:cNvPr>
            <p:cNvSpPr/>
            <p:nvPr/>
          </p:nvSpPr>
          <p:spPr>
            <a:xfrm>
              <a:off x="3545525" y="2503675"/>
              <a:ext cx="512500" cy="58825"/>
            </a:xfrm>
            <a:custGeom>
              <a:avLst/>
              <a:gdLst/>
              <a:ahLst/>
              <a:cxnLst/>
              <a:rect l="l" t="t" r="r" b="b"/>
              <a:pathLst>
                <a:path w="20500" h="2353" extrusionOk="0">
                  <a:moveTo>
                    <a:pt x="0" y="0"/>
                  </a:moveTo>
                  <a:lnTo>
                    <a:pt x="0" y="2352"/>
                  </a:lnTo>
                  <a:lnTo>
                    <a:pt x="20500" y="2352"/>
                  </a:lnTo>
                  <a:lnTo>
                    <a:pt x="20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61;p36">
              <a:extLst>
                <a:ext uri="{FF2B5EF4-FFF2-40B4-BE49-F238E27FC236}">
                  <a16:creationId xmlns:a16="http://schemas.microsoft.com/office/drawing/2014/main" id="{CE749274-89C1-D6B5-3678-483E0B241D8F}"/>
                </a:ext>
              </a:extLst>
            </p:cNvPr>
            <p:cNvSpPr/>
            <p:nvPr/>
          </p:nvSpPr>
          <p:spPr>
            <a:xfrm>
              <a:off x="4036150" y="17692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8"/>
                  </a:lnTo>
                  <a:lnTo>
                    <a:pt x="8937" y="29378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2;p36">
              <a:extLst>
                <a:ext uri="{FF2B5EF4-FFF2-40B4-BE49-F238E27FC236}">
                  <a16:creationId xmlns:a16="http://schemas.microsoft.com/office/drawing/2014/main" id="{521193F8-8E4A-B560-F89F-2FED3E20E3BF}"/>
                </a:ext>
              </a:extLst>
            </p:cNvPr>
            <p:cNvSpPr/>
            <p:nvPr/>
          </p:nvSpPr>
          <p:spPr>
            <a:xfrm>
              <a:off x="4056950" y="1810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63;p36">
              <a:extLst>
                <a:ext uri="{FF2B5EF4-FFF2-40B4-BE49-F238E27FC236}">
                  <a16:creationId xmlns:a16="http://schemas.microsoft.com/office/drawing/2014/main" id="{8F542275-E622-0B08-4C4E-EB5C75D19727}"/>
                </a:ext>
              </a:extLst>
            </p:cNvPr>
            <p:cNvSpPr/>
            <p:nvPr/>
          </p:nvSpPr>
          <p:spPr>
            <a:xfrm>
              <a:off x="4056950" y="185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64;p36">
              <a:extLst>
                <a:ext uri="{FF2B5EF4-FFF2-40B4-BE49-F238E27FC236}">
                  <a16:creationId xmlns:a16="http://schemas.microsoft.com/office/drawing/2014/main" id="{E9F5A6CA-ACB1-FD2B-8FBB-5F6F62705DEB}"/>
                </a:ext>
              </a:extLst>
            </p:cNvPr>
            <p:cNvSpPr/>
            <p:nvPr/>
          </p:nvSpPr>
          <p:spPr>
            <a:xfrm>
              <a:off x="4056950" y="19084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65;p36">
              <a:extLst>
                <a:ext uri="{FF2B5EF4-FFF2-40B4-BE49-F238E27FC236}">
                  <a16:creationId xmlns:a16="http://schemas.microsoft.com/office/drawing/2014/main" id="{620F1A80-53BD-E007-7BEA-AACC2C5DB530}"/>
                </a:ext>
              </a:extLst>
            </p:cNvPr>
            <p:cNvSpPr/>
            <p:nvPr/>
          </p:nvSpPr>
          <p:spPr>
            <a:xfrm>
              <a:off x="4056950" y="195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66;p36">
              <a:extLst>
                <a:ext uri="{FF2B5EF4-FFF2-40B4-BE49-F238E27FC236}">
                  <a16:creationId xmlns:a16="http://schemas.microsoft.com/office/drawing/2014/main" id="{B6C5C476-654A-5BD9-AEDD-258346EB4A14}"/>
                </a:ext>
              </a:extLst>
            </p:cNvPr>
            <p:cNvSpPr/>
            <p:nvPr/>
          </p:nvSpPr>
          <p:spPr>
            <a:xfrm>
              <a:off x="4056950" y="2006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67;p36">
              <a:extLst>
                <a:ext uri="{FF2B5EF4-FFF2-40B4-BE49-F238E27FC236}">
                  <a16:creationId xmlns:a16="http://schemas.microsoft.com/office/drawing/2014/main" id="{505E04F9-9F0E-5151-BE1F-456B8F3FE95A}"/>
                </a:ext>
              </a:extLst>
            </p:cNvPr>
            <p:cNvSpPr/>
            <p:nvPr/>
          </p:nvSpPr>
          <p:spPr>
            <a:xfrm>
              <a:off x="4056950" y="2055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68;p36">
              <a:extLst>
                <a:ext uri="{FF2B5EF4-FFF2-40B4-BE49-F238E27FC236}">
                  <a16:creationId xmlns:a16="http://schemas.microsoft.com/office/drawing/2014/main" id="{F4208671-1B4D-20C4-8596-77C025FA7147}"/>
                </a:ext>
              </a:extLst>
            </p:cNvPr>
            <p:cNvSpPr/>
            <p:nvPr/>
          </p:nvSpPr>
          <p:spPr>
            <a:xfrm>
              <a:off x="4056950" y="2104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69;p36">
              <a:extLst>
                <a:ext uri="{FF2B5EF4-FFF2-40B4-BE49-F238E27FC236}">
                  <a16:creationId xmlns:a16="http://schemas.microsoft.com/office/drawing/2014/main" id="{D6D2807C-BCE1-9E0D-8D42-7041AD6CC977}"/>
                </a:ext>
              </a:extLst>
            </p:cNvPr>
            <p:cNvSpPr/>
            <p:nvPr/>
          </p:nvSpPr>
          <p:spPr>
            <a:xfrm>
              <a:off x="4056950" y="2153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70;p36">
              <a:extLst>
                <a:ext uri="{FF2B5EF4-FFF2-40B4-BE49-F238E27FC236}">
                  <a16:creationId xmlns:a16="http://schemas.microsoft.com/office/drawing/2014/main" id="{1FF2D69E-8F20-CAF5-BB05-1160CB8DDF53}"/>
                </a:ext>
              </a:extLst>
            </p:cNvPr>
            <p:cNvSpPr/>
            <p:nvPr/>
          </p:nvSpPr>
          <p:spPr>
            <a:xfrm>
              <a:off x="4056950" y="2202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71;p36">
              <a:extLst>
                <a:ext uri="{FF2B5EF4-FFF2-40B4-BE49-F238E27FC236}">
                  <a16:creationId xmlns:a16="http://schemas.microsoft.com/office/drawing/2014/main" id="{B6D8512F-7A03-42D1-81F0-FC43ED4A0590}"/>
                </a:ext>
              </a:extLst>
            </p:cNvPr>
            <p:cNvSpPr/>
            <p:nvPr/>
          </p:nvSpPr>
          <p:spPr>
            <a:xfrm>
              <a:off x="4056950" y="2251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2;p36">
              <a:extLst>
                <a:ext uri="{FF2B5EF4-FFF2-40B4-BE49-F238E27FC236}">
                  <a16:creationId xmlns:a16="http://schemas.microsoft.com/office/drawing/2014/main" id="{DAAD9218-00E7-4A9C-C1B3-B3A3353A3E1E}"/>
                </a:ext>
              </a:extLst>
            </p:cNvPr>
            <p:cNvSpPr/>
            <p:nvPr/>
          </p:nvSpPr>
          <p:spPr>
            <a:xfrm>
              <a:off x="4056950" y="2300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73;p36">
              <a:extLst>
                <a:ext uri="{FF2B5EF4-FFF2-40B4-BE49-F238E27FC236}">
                  <a16:creationId xmlns:a16="http://schemas.microsoft.com/office/drawing/2014/main" id="{E2158B93-CAFF-0A03-E66F-A7E7B713CF91}"/>
                </a:ext>
              </a:extLst>
            </p:cNvPr>
            <p:cNvSpPr/>
            <p:nvPr/>
          </p:nvSpPr>
          <p:spPr>
            <a:xfrm>
              <a:off x="4056950" y="234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74;p36">
              <a:extLst>
                <a:ext uri="{FF2B5EF4-FFF2-40B4-BE49-F238E27FC236}">
                  <a16:creationId xmlns:a16="http://schemas.microsoft.com/office/drawing/2014/main" id="{04D4DF8D-03A3-C13B-2689-19D18D28E6A9}"/>
                </a:ext>
              </a:extLst>
            </p:cNvPr>
            <p:cNvSpPr/>
            <p:nvPr/>
          </p:nvSpPr>
          <p:spPr>
            <a:xfrm>
              <a:off x="4056950" y="2398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75;p36">
              <a:extLst>
                <a:ext uri="{FF2B5EF4-FFF2-40B4-BE49-F238E27FC236}">
                  <a16:creationId xmlns:a16="http://schemas.microsoft.com/office/drawing/2014/main" id="{CDE47CC1-8362-09E6-2680-390E569FD840}"/>
                </a:ext>
              </a:extLst>
            </p:cNvPr>
            <p:cNvSpPr/>
            <p:nvPr/>
          </p:nvSpPr>
          <p:spPr>
            <a:xfrm>
              <a:off x="4056950" y="244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76;p36">
              <a:extLst>
                <a:ext uri="{FF2B5EF4-FFF2-40B4-BE49-F238E27FC236}">
                  <a16:creationId xmlns:a16="http://schemas.microsoft.com/office/drawing/2014/main" id="{481DE7A1-A4B3-0E4B-1D3E-A0E0FE995639}"/>
                </a:ext>
              </a:extLst>
            </p:cNvPr>
            <p:cNvSpPr/>
            <p:nvPr/>
          </p:nvSpPr>
          <p:spPr>
            <a:xfrm>
              <a:off x="3340925" y="17692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8"/>
                  </a:lnTo>
                  <a:lnTo>
                    <a:pt x="8937" y="29378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77;p36">
              <a:extLst>
                <a:ext uri="{FF2B5EF4-FFF2-40B4-BE49-F238E27FC236}">
                  <a16:creationId xmlns:a16="http://schemas.microsoft.com/office/drawing/2014/main" id="{BE125E91-5D97-371B-8D02-265A216D2F48}"/>
                </a:ext>
              </a:extLst>
            </p:cNvPr>
            <p:cNvSpPr/>
            <p:nvPr/>
          </p:nvSpPr>
          <p:spPr>
            <a:xfrm>
              <a:off x="3361725" y="1810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78;p36">
              <a:extLst>
                <a:ext uri="{FF2B5EF4-FFF2-40B4-BE49-F238E27FC236}">
                  <a16:creationId xmlns:a16="http://schemas.microsoft.com/office/drawing/2014/main" id="{8E1C395B-B6F3-E86A-8A69-5C388B56C56E}"/>
                </a:ext>
              </a:extLst>
            </p:cNvPr>
            <p:cNvSpPr/>
            <p:nvPr/>
          </p:nvSpPr>
          <p:spPr>
            <a:xfrm>
              <a:off x="3361725" y="185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79;p36">
              <a:extLst>
                <a:ext uri="{FF2B5EF4-FFF2-40B4-BE49-F238E27FC236}">
                  <a16:creationId xmlns:a16="http://schemas.microsoft.com/office/drawing/2014/main" id="{D306FA7A-C985-9723-16A9-EE3C894BA1CF}"/>
                </a:ext>
              </a:extLst>
            </p:cNvPr>
            <p:cNvSpPr/>
            <p:nvPr/>
          </p:nvSpPr>
          <p:spPr>
            <a:xfrm>
              <a:off x="3361725" y="19084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0;p36">
              <a:extLst>
                <a:ext uri="{FF2B5EF4-FFF2-40B4-BE49-F238E27FC236}">
                  <a16:creationId xmlns:a16="http://schemas.microsoft.com/office/drawing/2014/main" id="{F383B47C-C263-3D8D-AB98-4E622B9816FE}"/>
                </a:ext>
              </a:extLst>
            </p:cNvPr>
            <p:cNvSpPr/>
            <p:nvPr/>
          </p:nvSpPr>
          <p:spPr>
            <a:xfrm>
              <a:off x="3361725" y="195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1;p36">
              <a:extLst>
                <a:ext uri="{FF2B5EF4-FFF2-40B4-BE49-F238E27FC236}">
                  <a16:creationId xmlns:a16="http://schemas.microsoft.com/office/drawing/2014/main" id="{430D4096-22F6-F353-C537-F6C2FEED18C1}"/>
                </a:ext>
              </a:extLst>
            </p:cNvPr>
            <p:cNvSpPr/>
            <p:nvPr/>
          </p:nvSpPr>
          <p:spPr>
            <a:xfrm>
              <a:off x="3361725" y="2006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2;p36">
              <a:extLst>
                <a:ext uri="{FF2B5EF4-FFF2-40B4-BE49-F238E27FC236}">
                  <a16:creationId xmlns:a16="http://schemas.microsoft.com/office/drawing/2014/main" id="{A74A6672-AB41-4AB7-D5EB-FDB0CDA3EDC2}"/>
                </a:ext>
              </a:extLst>
            </p:cNvPr>
            <p:cNvSpPr/>
            <p:nvPr/>
          </p:nvSpPr>
          <p:spPr>
            <a:xfrm>
              <a:off x="3361725" y="2055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83;p36">
              <a:extLst>
                <a:ext uri="{FF2B5EF4-FFF2-40B4-BE49-F238E27FC236}">
                  <a16:creationId xmlns:a16="http://schemas.microsoft.com/office/drawing/2014/main" id="{39DBED04-652D-0F34-AF43-D2671D2755B5}"/>
                </a:ext>
              </a:extLst>
            </p:cNvPr>
            <p:cNvSpPr/>
            <p:nvPr/>
          </p:nvSpPr>
          <p:spPr>
            <a:xfrm>
              <a:off x="3361725" y="2104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84;p36">
              <a:extLst>
                <a:ext uri="{FF2B5EF4-FFF2-40B4-BE49-F238E27FC236}">
                  <a16:creationId xmlns:a16="http://schemas.microsoft.com/office/drawing/2014/main" id="{98628D18-C82E-F291-309C-DD978B70447E}"/>
                </a:ext>
              </a:extLst>
            </p:cNvPr>
            <p:cNvSpPr/>
            <p:nvPr/>
          </p:nvSpPr>
          <p:spPr>
            <a:xfrm>
              <a:off x="3361725" y="2153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85;p36">
              <a:extLst>
                <a:ext uri="{FF2B5EF4-FFF2-40B4-BE49-F238E27FC236}">
                  <a16:creationId xmlns:a16="http://schemas.microsoft.com/office/drawing/2014/main" id="{5D5E162B-BAA2-3B22-6976-0D7280195B33}"/>
                </a:ext>
              </a:extLst>
            </p:cNvPr>
            <p:cNvSpPr/>
            <p:nvPr/>
          </p:nvSpPr>
          <p:spPr>
            <a:xfrm>
              <a:off x="3361725" y="2202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86;p36">
              <a:extLst>
                <a:ext uri="{FF2B5EF4-FFF2-40B4-BE49-F238E27FC236}">
                  <a16:creationId xmlns:a16="http://schemas.microsoft.com/office/drawing/2014/main" id="{91BD0298-E24D-4607-B597-C230B4B1FDE6}"/>
                </a:ext>
              </a:extLst>
            </p:cNvPr>
            <p:cNvSpPr/>
            <p:nvPr/>
          </p:nvSpPr>
          <p:spPr>
            <a:xfrm>
              <a:off x="3361725" y="2251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87;p36">
              <a:extLst>
                <a:ext uri="{FF2B5EF4-FFF2-40B4-BE49-F238E27FC236}">
                  <a16:creationId xmlns:a16="http://schemas.microsoft.com/office/drawing/2014/main" id="{43DD13E0-BB43-F914-6131-43AE2D1FB974}"/>
                </a:ext>
              </a:extLst>
            </p:cNvPr>
            <p:cNvSpPr/>
            <p:nvPr/>
          </p:nvSpPr>
          <p:spPr>
            <a:xfrm>
              <a:off x="3361725" y="23004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88;p36">
              <a:extLst>
                <a:ext uri="{FF2B5EF4-FFF2-40B4-BE49-F238E27FC236}">
                  <a16:creationId xmlns:a16="http://schemas.microsoft.com/office/drawing/2014/main" id="{879F3F28-4D75-A2E6-1938-C7B88452DD0D}"/>
                </a:ext>
              </a:extLst>
            </p:cNvPr>
            <p:cNvSpPr/>
            <p:nvPr/>
          </p:nvSpPr>
          <p:spPr>
            <a:xfrm>
              <a:off x="3361725" y="23494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89;p36">
              <a:extLst>
                <a:ext uri="{FF2B5EF4-FFF2-40B4-BE49-F238E27FC236}">
                  <a16:creationId xmlns:a16="http://schemas.microsoft.com/office/drawing/2014/main" id="{C50C8742-BD8E-4F61-E317-5C9C23C1043E}"/>
                </a:ext>
              </a:extLst>
            </p:cNvPr>
            <p:cNvSpPr/>
            <p:nvPr/>
          </p:nvSpPr>
          <p:spPr>
            <a:xfrm>
              <a:off x="3361725" y="23985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0;p36">
              <a:extLst>
                <a:ext uri="{FF2B5EF4-FFF2-40B4-BE49-F238E27FC236}">
                  <a16:creationId xmlns:a16="http://schemas.microsoft.com/office/drawing/2014/main" id="{475D6725-A279-18F6-AE38-FEF5C435CD17}"/>
                </a:ext>
              </a:extLst>
            </p:cNvPr>
            <p:cNvSpPr/>
            <p:nvPr/>
          </p:nvSpPr>
          <p:spPr>
            <a:xfrm>
              <a:off x="3361725" y="244747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1;p36">
              <a:extLst>
                <a:ext uri="{FF2B5EF4-FFF2-40B4-BE49-F238E27FC236}">
                  <a16:creationId xmlns:a16="http://schemas.microsoft.com/office/drawing/2014/main" id="{9AFD729F-E233-2402-ED7E-D66AA56AE478}"/>
                </a:ext>
              </a:extLst>
            </p:cNvPr>
            <p:cNvSpPr/>
            <p:nvPr/>
          </p:nvSpPr>
          <p:spPr>
            <a:xfrm>
              <a:off x="3567375" y="2803825"/>
              <a:ext cx="468800" cy="734475"/>
            </a:xfrm>
            <a:custGeom>
              <a:avLst/>
              <a:gdLst/>
              <a:ahLst/>
              <a:cxnLst/>
              <a:rect l="l" t="t" r="r" b="b"/>
              <a:pathLst>
                <a:path w="18752" h="29379" extrusionOk="0">
                  <a:moveTo>
                    <a:pt x="1" y="0"/>
                  </a:moveTo>
                  <a:lnTo>
                    <a:pt x="1" y="29379"/>
                  </a:lnTo>
                  <a:lnTo>
                    <a:pt x="18751" y="29379"/>
                  </a:lnTo>
                  <a:lnTo>
                    <a:pt x="18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92;p36">
              <a:extLst>
                <a:ext uri="{FF2B5EF4-FFF2-40B4-BE49-F238E27FC236}">
                  <a16:creationId xmlns:a16="http://schemas.microsoft.com/office/drawing/2014/main" id="{B8612E62-F342-8961-8555-CD97787E9B23}"/>
                </a:ext>
              </a:extLst>
            </p:cNvPr>
            <p:cNvSpPr/>
            <p:nvPr/>
          </p:nvSpPr>
          <p:spPr>
            <a:xfrm>
              <a:off x="3790525" y="2803825"/>
              <a:ext cx="22500" cy="734475"/>
            </a:xfrm>
            <a:custGeom>
              <a:avLst/>
              <a:gdLst/>
              <a:ahLst/>
              <a:cxnLst/>
              <a:rect l="l" t="t" r="r" b="b"/>
              <a:pathLst>
                <a:path w="900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9" y="29379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3;p36">
              <a:extLst>
                <a:ext uri="{FF2B5EF4-FFF2-40B4-BE49-F238E27FC236}">
                  <a16:creationId xmlns:a16="http://schemas.microsoft.com/office/drawing/2014/main" id="{6DBA393D-D2AD-9FDB-4BCF-F24EDCAD0C2E}"/>
                </a:ext>
              </a:extLst>
            </p:cNvPr>
            <p:cNvSpPr/>
            <p:nvPr/>
          </p:nvSpPr>
          <p:spPr>
            <a:xfrm>
              <a:off x="3567350" y="3037400"/>
              <a:ext cx="468825" cy="22500"/>
            </a:xfrm>
            <a:custGeom>
              <a:avLst/>
              <a:gdLst/>
              <a:ahLst/>
              <a:cxnLst/>
              <a:rect l="l" t="t" r="r" b="b"/>
              <a:pathLst>
                <a:path w="18753" h="900" extrusionOk="0">
                  <a:moveTo>
                    <a:pt x="0" y="0"/>
                  </a:moveTo>
                  <a:lnTo>
                    <a:pt x="0" y="900"/>
                  </a:lnTo>
                  <a:lnTo>
                    <a:pt x="18752" y="900"/>
                  </a:lnTo>
                  <a:lnTo>
                    <a:pt x="18752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4;p36">
              <a:extLst>
                <a:ext uri="{FF2B5EF4-FFF2-40B4-BE49-F238E27FC236}">
                  <a16:creationId xmlns:a16="http://schemas.microsoft.com/office/drawing/2014/main" id="{C4203831-3940-B4D3-8B4E-A2D77D257935}"/>
                </a:ext>
              </a:extLst>
            </p:cNvPr>
            <p:cNvSpPr/>
            <p:nvPr/>
          </p:nvSpPr>
          <p:spPr>
            <a:xfrm>
              <a:off x="3567350" y="3282250"/>
              <a:ext cx="468825" cy="22475"/>
            </a:xfrm>
            <a:custGeom>
              <a:avLst/>
              <a:gdLst/>
              <a:ahLst/>
              <a:cxnLst/>
              <a:rect l="l" t="t" r="r" b="b"/>
              <a:pathLst>
                <a:path w="18753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8752" y="898"/>
                  </a:lnTo>
                  <a:lnTo>
                    <a:pt x="18752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95;p36">
              <a:extLst>
                <a:ext uri="{FF2B5EF4-FFF2-40B4-BE49-F238E27FC236}">
                  <a16:creationId xmlns:a16="http://schemas.microsoft.com/office/drawing/2014/main" id="{26E017F2-09C5-33DD-16EF-8A6188021A45}"/>
                </a:ext>
              </a:extLst>
            </p:cNvPr>
            <p:cNvSpPr/>
            <p:nvPr/>
          </p:nvSpPr>
          <p:spPr>
            <a:xfrm>
              <a:off x="3485575" y="3538275"/>
              <a:ext cx="632350" cy="58775"/>
            </a:xfrm>
            <a:custGeom>
              <a:avLst/>
              <a:gdLst/>
              <a:ahLst/>
              <a:cxnLst/>
              <a:rect l="l" t="t" r="r" b="b"/>
              <a:pathLst>
                <a:path w="25294" h="2351" extrusionOk="0">
                  <a:moveTo>
                    <a:pt x="1" y="1"/>
                  </a:moveTo>
                  <a:lnTo>
                    <a:pt x="1" y="2351"/>
                  </a:lnTo>
                  <a:lnTo>
                    <a:pt x="25293" y="2351"/>
                  </a:lnTo>
                  <a:lnTo>
                    <a:pt x="25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96;p36">
              <a:extLst>
                <a:ext uri="{FF2B5EF4-FFF2-40B4-BE49-F238E27FC236}">
                  <a16:creationId xmlns:a16="http://schemas.microsoft.com/office/drawing/2014/main" id="{497770C9-B38B-2389-9FF9-9C633DDAA7F1}"/>
                </a:ext>
              </a:extLst>
            </p:cNvPr>
            <p:cNvSpPr/>
            <p:nvPr/>
          </p:nvSpPr>
          <p:spPr>
            <a:xfrm>
              <a:off x="4036150" y="28038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37" y="29379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97;p36">
              <a:extLst>
                <a:ext uri="{FF2B5EF4-FFF2-40B4-BE49-F238E27FC236}">
                  <a16:creationId xmlns:a16="http://schemas.microsoft.com/office/drawing/2014/main" id="{9C9260EF-8611-7AA5-E296-74878E3B7BDC}"/>
                </a:ext>
              </a:extLst>
            </p:cNvPr>
            <p:cNvSpPr/>
            <p:nvPr/>
          </p:nvSpPr>
          <p:spPr>
            <a:xfrm>
              <a:off x="4056950" y="2845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98;p36">
              <a:extLst>
                <a:ext uri="{FF2B5EF4-FFF2-40B4-BE49-F238E27FC236}">
                  <a16:creationId xmlns:a16="http://schemas.microsoft.com/office/drawing/2014/main" id="{9F408E79-4E07-5DC8-22FD-BF62773B821B}"/>
                </a:ext>
              </a:extLst>
            </p:cNvPr>
            <p:cNvSpPr/>
            <p:nvPr/>
          </p:nvSpPr>
          <p:spPr>
            <a:xfrm>
              <a:off x="4056950" y="2894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99;p36">
              <a:extLst>
                <a:ext uri="{FF2B5EF4-FFF2-40B4-BE49-F238E27FC236}">
                  <a16:creationId xmlns:a16="http://schemas.microsoft.com/office/drawing/2014/main" id="{7DA51697-91E3-AD60-4CBD-02091D1C7CC5}"/>
                </a:ext>
              </a:extLst>
            </p:cNvPr>
            <p:cNvSpPr/>
            <p:nvPr/>
          </p:nvSpPr>
          <p:spPr>
            <a:xfrm>
              <a:off x="4056950" y="29431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00;p36">
              <a:extLst>
                <a:ext uri="{FF2B5EF4-FFF2-40B4-BE49-F238E27FC236}">
                  <a16:creationId xmlns:a16="http://schemas.microsoft.com/office/drawing/2014/main" id="{5D245619-15F3-2166-CCE4-4DCB65649073}"/>
                </a:ext>
              </a:extLst>
            </p:cNvPr>
            <p:cNvSpPr/>
            <p:nvPr/>
          </p:nvSpPr>
          <p:spPr>
            <a:xfrm>
              <a:off x="4056950" y="2992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01;p36">
              <a:extLst>
                <a:ext uri="{FF2B5EF4-FFF2-40B4-BE49-F238E27FC236}">
                  <a16:creationId xmlns:a16="http://schemas.microsoft.com/office/drawing/2014/main" id="{113AA087-2A64-D014-EF79-CBCFEDF022F1}"/>
                </a:ext>
              </a:extLst>
            </p:cNvPr>
            <p:cNvSpPr/>
            <p:nvPr/>
          </p:nvSpPr>
          <p:spPr>
            <a:xfrm>
              <a:off x="4056950" y="3041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02;p36">
              <a:extLst>
                <a:ext uri="{FF2B5EF4-FFF2-40B4-BE49-F238E27FC236}">
                  <a16:creationId xmlns:a16="http://schemas.microsoft.com/office/drawing/2014/main" id="{29D5AD11-0A6D-6365-4D50-83B6104AFF6A}"/>
                </a:ext>
              </a:extLst>
            </p:cNvPr>
            <p:cNvSpPr/>
            <p:nvPr/>
          </p:nvSpPr>
          <p:spPr>
            <a:xfrm>
              <a:off x="4056950" y="3090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03;p36">
              <a:extLst>
                <a:ext uri="{FF2B5EF4-FFF2-40B4-BE49-F238E27FC236}">
                  <a16:creationId xmlns:a16="http://schemas.microsoft.com/office/drawing/2014/main" id="{30CE5D2E-A091-AC94-8F30-05C4D531E9E0}"/>
                </a:ext>
              </a:extLst>
            </p:cNvPr>
            <p:cNvSpPr/>
            <p:nvPr/>
          </p:nvSpPr>
          <p:spPr>
            <a:xfrm>
              <a:off x="4056950" y="3139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04;p36">
              <a:extLst>
                <a:ext uri="{FF2B5EF4-FFF2-40B4-BE49-F238E27FC236}">
                  <a16:creationId xmlns:a16="http://schemas.microsoft.com/office/drawing/2014/main" id="{63F204AA-CE68-C712-8335-39C9EC089650}"/>
                </a:ext>
              </a:extLst>
            </p:cNvPr>
            <p:cNvSpPr/>
            <p:nvPr/>
          </p:nvSpPr>
          <p:spPr>
            <a:xfrm>
              <a:off x="4056950" y="3188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605;p36">
              <a:extLst>
                <a:ext uri="{FF2B5EF4-FFF2-40B4-BE49-F238E27FC236}">
                  <a16:creationId xmlns:a16="http://schemas.microsoft.com/office/drawing/2014/main" id="{55921F70-8755-AB8F-5D3C-5AA510B4EDE8}"/>
                </a:ext>
              </a:extLst>
            </p:cNvPr>
            <p:cNvSpPr/>
            <p:nvPr/>
          </p:nvSpPr>
          <p:spPr>
            <a:xfrm>
              <a:off x="4056950" y="3237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606;p36">
              <a:extLst>
                <a:ext uri="{FF2B5EF4-FFF2-40B4-BE49-F238E27FC236}">
                  <a16:creationId xmlns:a16="http://schemas.microsoft.com/office/drawing/2014/main" id="{EF31ADC7-B804-1756-B4A1-29A5DC2DD122}"/>
                </a:ext>
              </a:extLst>
            </p:cNvPr>
            <p:cNvSpPr/>
            <p:nvPr/>
          </p:nvSpPr>
          <p:spPr>
            <a:xfrm>
              <a:off x="4056950" y="3286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07;p36">
              <a:extLst>
                <a:ext uri="{FF2B5EF4-FFF2-40B4-BE49-F238E27FC236}">
                  <a16:creationId xmlns:a16="http://schemas.microsoft.com/office/drawing/2014/main" id="{27D0CC59-55C4-8A6B-FE81-EA804C8956D7}"/>
                </a:ext>
              </a:extLst>
            </p:cNvPr>
            <p:cNvSpPr/>
            <p:nvPr/>
          </p:nvSpPr>
          <p:spPr>
            <a:xfrm>
              <a:off x="4056950" y="3335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08;p36">
              <a:extLst>
                <a:ext uri="{FF2B5EF4-FFF2-40B4-BE49-F238E27FC236}">
                  <a16:creationId xmlns:a16="http://schemas.microsoft.com/office/drawing/2014/main" id="{864D2BF3-1B66-500B-FDA3-D8B9F37BE6D7}"/>
                </a:ext>
              </a:extLst>
            </p:cNvPr>
            <p:cNvSpPr/>
            <p:nvPr/>
          </p:nvSpPr>
          <p:spPr>
            <a:xfrm>
              <a:off x="4056950" y="3384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09;p36">
              <a:extLst>
                <a:ext uri="{FF2B5EF4-FFF2-40B4-BE49-F238E27FC236}">
                  <a16:creationId xmlns:a16="http://schemas.microsoft.com/office/drawing/2014/main" id="{E43F1C46-6906-9B06-D74A-A84845DD3A36}"/>
                </a:ext>
              </a:extLst>
            </p:cNvPr>
            <p:cNvSpPr/>
            <p:nvPr/>
          </p:nvSpPr>
          <p:spPr>
            <a:xfrm>
              <a:off x="4056950" y="3433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610;p36">
              <a:extLst>
                <a:ext uri="{FF2B5EF4-FFF2-40B4-BE49-F238E27FC236}">
                  <a16:creationId xmlns:a16="http://schemas.microsoft.com/office/drawing/2014/main" id="{01FF5A53-3CD1-CB83-7F9D-2EEE47669055}"/>
                </a:ext>
              </a:extLst>
            </p:cNvPr>
            <p:cNvSpPr/>
            <p:nvPr/>
          </p:nvSpPr>
          <p:spPr>
            <a:xfrm>
              <a:off x="4056950" y="3482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611;p36">
              <a:extLst>
                <a:ext uri="{FF2B5EF4-FFF2-40B4-BE49-F238E27FC236}">
                  <a16:creationId xmlns:a16="http://schemas.microsoft.com/office/drawing/2014/main" id="{7E2DCC49-24DF-E18B-9D7E-45AF9AAB51AD}"/>
                </a:ext>
              </a:extLst>
            </p:cNvPr>
            <p:cNvSpPr/>
            <p:nvPr/>
          </p:nvSpPr>
          <p:spPr>
            <a:xfrm>
              <a:off x="3340925" y="2803825"/>
              <a:ext cx="223450" cy="734475"/>
            </a:xfrm>
            <a:custGeom>
              <a:avLst/>
              <a:gdLst/>
              <a:ahLst/>
              <a:cxnLst/>
              <a:rect l="l" t="t" r="r" b="b"/>
              <a:pathLst>
                <a:path w="8938" h="29379" extrusionOk="0">
                  <a:moveTo>
                    <a:pt x="0" y="0"/>
                  </a:moveTo>
                  <a:lnTo>
                    <a:pt x="0" y="29379"/>
                  </a:lnTo>
                  <a:lnTo>
                    <a:pt x="8937" y="29379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612;p36">
              <a:extLst>
                <a:ext uri="{FF2B5EF4-FFF2-40B4-BE49-F238E27FC236}">
                  <a16:creationId xmlns:a16="http://schemas.microsoft.com/office/drawing/2014/main" id="{8D25FB98-1E39-692F-7745-DB40358C43C6}"/>
                </a:ext>
              </a:extLst>
            </p:cNvPr>
            <p:cNvSpPr/>
            <p:nvPr/>
          </p:nvSpPr>
          <p:spPr>
            <a:xfrm>
              <a:off x="3361725" y="2845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613;p36">
              <a:extLst>
                <a:ext uri="{FF2B5EF4-FFF2-40B4-BE49-F238E27FC236}">
                  <a16:creationId xmlns:a16="http://schemas.microsoft.com/office/drawing/2014/main" id="{9C440632-2FD0-7595-AC64-4C33B0209A32}"/>
                </a:ext>
              </a:extLst>
            </p:cNvPr>
            <p:cNvSpPr/>
            <p:nvPr/>
          </p:nvSpPr>
          <p:spPr>
            <a:xfrm>
              <a:off x="3361725" y="2894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614;p36">
              <a:extLst>
                <a:ext uri="{FF2B5EF4-FFF2-40B4-BE49-F238E27FC236}">
                  <a16:creationId xmlns:a16="http://schemas.microsoft.com/office/drawing/2014/main" id="{AD458A77-7324-16FB-7A66-CA3C8A614340}"/>
                </a:ext>
              </a:extLst>
            </p:cNvPr>
            <p:cNvSpPr/>
            <p:nvPr/>
          </p:nvSpPr>
          <p:spPr>
            <a:xfrm>
              <a:off x="3361725" y="2943100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615;p36">
              <a:extLst>
                <a:ext uri="{FF2B5EF4-FFF2-40B4-BE49-F238E27FC236}">
                  <a16:creationId xmlns:a16="http://schemas.microsoft.com/office/drawing/2014/main" id="{C0B8F0B5-7327-E757-49A5-4A0E8E6165DA}"/>
                </a:ext>
              </a:extLst>
            </p:cNvPr>
            <p:cNvSpPr/>
            <p:nvPr/>
          </p:nvSpPr>
          <p:spPr>
            <a:xfrm>
              <a:off x="3361725" y="2992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616;p36">
              <a:extLst>
                <a:ext uri="{FF2B5EF4-FFF2-40B4-BE49-F238E27FC236}">
                  <a16:creationId xmlns:a16="http://schemas.microsoft.com/office/drawing/2014/main" id="{86982C6A-3280-7B64-D328-C818C342E095}"/>
                </a:ext>
              </a:extLst>
            </p:cNvPr>
            <p:cNvSpPr/>
            <p:nvPr/>
          </p:nvSpPr>
          <p:spPr>
            <a:xfrm>
              <a:off x="3361725" y="3041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617;p36">
              <a:extLst>
                <a:ext uri="{FF2B5EF4-FFF2-40B4-BE49-F238E27FC236}">
                  <a16:creationId xmlns:a16="http://schemas.microsoft.com/office/drawing/2014/main" id="{AC0DC656-AF74-1AD6-BB2B-BE94CD05F7CB}"/>
                </a:ext>
              </a:extLst>
            </p:cNvPr>
            <p:cNvSpPr/>
            <p:nvPr/>
          </p:nvSpPr>
          <p:spPr>
            <a:xfrm>
              <a:off x="3361725" y="3090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618;p36">
              <a:extLst>
                <a:ext uri="{FF2B5EF4-FFF2-40B4-BE49-F238E27FC236}">
                  <a16:creationId xmlns:a16="http://schemas.microsoft.com/office/drawing/2014/main" id="{98F63FEF-16AF-D17A-547E-855CE0608242}"/>
                </a:ext>
              </a:extLst>
            </p:cNvPr>
            <p:cNvSpPr/>
            <p:nvPr/>
          </p:nvSpPr>
          <p:spPr>
            <a:xfrm>
              <a:off x="3361725" y="3139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619;p36">
              <a:extLst>
                <a:ext uri="{FF2B5EF4-FFF2-40B4-BE49-F238E27FC236}">
                  <a16:creationId xmlns:a16="http://schemas.microsoft.com/office/drawing/2014/main" id="{C4C4388D-B584-E68F-0CC3-2F548AF1B65E}"/>
                </a:ext>
              </a:extLst>
            </p:cNvPr>
            <p:cNvSpPr/>
            <p:nvPr/>
          </p:nvSpPr>
          <p:spPr>
            <a:xfrm>
              <a:off x="3361725" y="3188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620;p36">
              <a:extLst>
                <a:ext uri="{FF2B5EF4-FFF2-40B4-BE49-F238E27FC236}">
                  <a16:creationId xmlns:a16="http://schemas.microsoft.com/office/drawing/2014/main" id="{528BF394-1CC8-6E2E-06EF-1556772ABD34}"/>
                </a:ext>
              </a:extLst>
            </p:cNvPr>
            <p:cNvSpPr/>
            <p:nvPr/>
          </p:nvSpPr>
          <p:spPr>
            <a:xfrm>
              <a:off x="3361725" y="3237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621;p36">
              <a:extLst>
                <a:ext uri="{FF2B5EF4-FFF2-40B4-BE49-F238E27FC236}">
                  <a16:creationId xmlns:a16="http://schemas.microsoft.com/office/drawing/2014/main" id="{2B783856-9C94-DAEC-CE05-956D9F63E11A}"/>
                </a:ext>
              </a:extLst>
            </p:cNvPr>
            <p:cNvSpPr/>
            <p:nvPr/>
          </p:nvSpPr>
          <p:spPr>
            <a:xfrm>
              <a:off x="3361725" y="3286075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22;p36">
              <a:extLst>
                <a:ext uri="{FF2B5EF4-FFF2-40B4-BE49-F238E27FC236}">
                  <a16:creationId xmlns:a16="http://schemas.microsoft.com/office/drawing/2014/main" id="{189E9BDA-6B3F-3736-EEBF-C971780F7050}"/>
                </a:ext>
              </a:extLst>
            </p:cNvPr>
            <p:cNvSpPr/>
            <p:nvPr/>
          </p:nvSpPr>
          <p:spPr>
            <a:xfrm>
              <a:off x="3361725" y="3335025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1"/>
                  </a:moveTo>
                  <a:lnTo>
                    <a:pt x="0" y="601"/>
                  </a:lnTo>
                  <a:lnTo>
                    <a:pt x="7273" y="601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23;p36">
              <a:extLst>
                <a:ext uri="{FF2B5EF4-FFF2-40B4-BE49-F238E27FC236}">
                  <a16:creationId xmlns:a16="http://schemas.microsoft.com/office/drawing/2014/main" id="{D9C5D80A-D844-9571-DF78-3642960A4D1B}"/>
                </a:ext>
              </a:extLst>
            </p:cNvPr>
            <p:cNvSpPr/>
            <p:nvPr/>
          </p:nvSpPr>
          <p:spPr>
            <a:xfrm>
              <a:off x="3361725" y="3384050"/>
              <a:ext cx="181850" cy="15025"/>
            </a:xfrm>
            <a:custGeom>
              <a:avLst/>
              <a:gdLst/>
              <a:ahLst/>
              <a:cxnLst/>
              <a:rect l="l" t="t" r="r" b="b"/>
              <a:pathLst>
                <a:path w="7274" h="601" extrusionOk="0">
                  <a:moveTo>
                    <a:pt x="0" y="0"/>
                  </a:moveTo>
                  <a:lnTo>
                    <a:pt x="0" y="600"/>
                  </a:lnTo>
                  <a:lnTo>
                    <a:pt x="7273" y="600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24;p36">
              <a:extLst>
                <a:ext uri="{FF2B5EF4-FFF2-40B4-BE49-F238E27FC236}">
                  <a16:creationId xmlns:a16="http://schemas.microsoft.com/office/drawing/2014/main" id="{C2343A6B-0E42-D05A-3E59-6AA50B99FE89}"/>
                </a:ext>
              </a:extLst>
            </p:cNvPr>
            <p:cNvSpPr/>
            <p:nvPr/>
          </p:nvSpPr>
          <p:spPr>
            <a:xfrm>
              <a:off x="3361725" y="3433050"/>
              <a:ext cx="181850" cy="15000"/>
            </a:xfrm>
            <a:custGeom>
              <a:avLst/>
              <a:gdLst/>
              <a:ahLst/>
              <a:cxnLst/>
              <a:rect l="l" t="t" r="r" b="b"/>
              <a:pathLst>
                <a:path w="7274" h="600" extrusionOk="0">
                  <a:moveTo>
                    <a:pt x="0" y="1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25;p36">
              <a:extLst>
                <a:ext uri="{FF2B5EF4-FFF2-40B4-BE49-F238E27FC236}">
                  <a16:creationId xmlns:a16="http://schemas.microsoft.com/office/drawing/2014/main" id="{0649EE90-E1B9-AE6B-4EEE-824971080B23}"/>
                </a:ext>
              </a:extLst>
            </p:cNvPr>
            <p:cNvSpPr/>
            <p:nvPr/>
          </p:nvSpPr>
          <p:spPr>
            <a:xfrm>
              <a:off x="3361725" y="3482075"/>
              <a:ext cx="181850" cy="14975"/>
            </a:xfrm>
            <a:custGeom>
              <a:avLst/>
              <a:gdLst/>
              <a:ahLst/>
              <a:cxnLst/>
              <a:rect l="l" t="t" r="r" b="b"/>
              <a:pathLst>
                <a:path w="7274" h="599" extrusionOk="0">
                  <a:moveTo>
                    <a:pt x="0" y="0"/>
                  </a:moveTo>
                  <a:lnTo>
                    <a:pt x="0" y="599"/>
                  </a:lnTo>
                  <a:lnTo>
                    <a:pt x="7273" y="59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26;p36">
              <a:extLst>
                <a:ext uri="{FF2B5EF4-FFF2-40B4-BE49-F238E27FC236}">
                  <a16:creationId xmlns:a16="http://schemas.microsoft.com/office/drawing/2014/main" id="{4BD64A49-1CA9-0C37-97F3-831361896527}"/>
                </a:ext>
              </a:extLst>
            </p:cNvPr>
            <p:cNvSpPr/>
            <p:nvPr/>
          </p:nvSpPr>
          <p:spPr>
            <a:xfrm>
              <a:off x="4183250" y="3816300"/>
              <a:ext cx="209225" cy="507150"/>
            </a:xfrm>
            <a:custGeom>
              <a:avLst/>
              <a:gdLst/>
              <a:ahLst/>
              <a:cxnLst/>
              <a:rect l="l" t="t" r="r" b="b"/>
              <a:pathLst>
                <a:path w="8369" h="20286" extrusionOk="0">
                  <a:moveTo>
                    <a:pt x="1" y="1"/>
                  </a:moveTo>
                  <a:lnTo>
                    <a:pt x="1" y="20286"/>
                  </a:lnTo>
                  <a:lnTo>
                    <a:pt x="8369" y="20286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27;p36">
              <a:extLst>
                <a:ext uri="{FF2B5EF4-FFF2-40B4-BE49-F238E27FC236}">
                  <a16:creationId xmlns:a16="http://schemas.microsoft.com/office/drawing/2014/main" id="{01D23E75-30A8-F905-5E3D-36B5F7F71A55}"/>
                </a:ext>
              </a:extLst>
            </p:cNvPr>
            <p:cNvSpPr/>
            <p:nvPr/>
          </p:nvSpPr>
          <p:spPr>
            <a:xfrm>
              <a:off x="4183250" y="4054475"/>
              <a:ext cx="209225" cy="22525"/>
            </a:xfrm>
            <a:custGeom>
              <a:avLst/>
              <a:gdLst/>
              <a:ahLst/>
              <a:cxnLst/>
              <a:rect l="l" t="t" r="r" b="b"/>
              <a:pathLst>
                <a:path w="8369" h="901" extrusionOk="0">
                  <a:moveTo>
                    <a:pt x="1" y="1"/>
                  </a:moveTo>
                  <a:lnTo>
                    <a:pt x="1" y="900"/>
                  </a:lnTo>
                  <a:lnTo>
                    <a:pt x="8369" y="900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28;p36">
              <a:extLst>
                <a:ext uri="{FF2B5EF4-FFF2-40B4-BE49-F238E27FC236}">
                  <a16:creationId xmlns:a16="http://schemas.microsoft.com/office/drawing/2014/main" id="{CF1DD695-773C-D092-FB05-0A15B5E076D5}"/>
                </a:ext>
              </a:extLst>
            </p:cNvPr>
            <p:cNvSpPr/>
            <p:nvPr/>
          </p:nvSpPr>
          <p:spPr>
            <a:xfrm>
              <a:off x="4151475" y="4322725"/>
              <a:ext cx="272800" cy="58800"/>
            </a:xfrm>
            <a:custGeom>
              <a:avLst/>
              <a:gdLst/>
              <a:ahLst/>
              <a:cxnLst/>
              <a:rect l="l" t="t" r="r" b="b"/>
              <a:pathLst>
                <a:path w="10912" h="2352" extrusionOk="0">
                  <a:moveTo>
                    <a:pt x="0" y="1"/>
                  </a:moveTo>
                  <a:lnTo>
                    <a:pt x="0" y="2351"/>
                  </a:lnTo>
                  <a:lnTo>
                    <a:pt x="10911" y="2351"/>
                  </a:lnTo>
                  <a:lnTo>
                    <a:pt x="10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29;p36">
              <a:extLst>
                <a:ext uri="{FF2B5EF4-FFF2-40B4-BE49-F238E27FC236}">
                  <a16:creationId xmlns:a16="http://schemas.microsoft.com/office/drawing/2014/main" id="{18CCF9CB-F6AA-44B8-7C7D-4582DC006380}"/>
                </a:ext>
              </a:extLst>
            </p:cNvPr>
            <p:cNvSpPr/>
            <p:nvPr/>
          </p:nvSpPr>
          <p:spPr>
            <a:xfrm>
              <a:off x="3208025" y="3816300"/>
              <a:ext cx="209225" cy="507150"/>
            </a:xfrm>
            <a:custGeom>
              <a:avLst/>
              <a:gdLst/>
              <a:ahLst/>
              <a:cxnLst/>
              <a:rect l="l" t="t" r="r" b="b"/>
              <a:pathLst>
                <a:path w="8369" h="20286" extrusionOk="0">
                  <a:moveTo>
                    <a:pt x="1" y="1"/>
                  </a:moveTo>
                  <a:lnTo>
                    <a:pt x="1" y="20286"/>
                  </a:lnTo>
                  <a:lnTo>
                    <a:pt x="8369" y="20286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30;p36">
              <a:extLst>
                <a:ext uri="{FF2B5EF4-FFF2-40B4-BE49-F238E27FC236}">
                  <a16:creationId xmlns:a16="http://schemas.microsoft.com/office/drawing/2014/main" id="{83E2BC46-9660-D26A-2FC7-8281958AFC0F}"/>
                </a:ext>
              </a:extLst>
            </p:cNvPr>
            <p:cNvSpPr/>
            <p:nvPr/>
          </p:nvSpPr>
          <p:spPr>
            <a:xfrm>
              <a:off x="3208075" y="4054475"/>
              <a:ext cx="209175" cy="22525"/>
            </a:xfrm>
            <a:custGeom>
              <a:avLst/>
              <a:gdLst/>
              <a:ahLst/>
              <a:cxnLst/>
              <a:rect l="l" t="t" r="r" b="b"/>
              <a:pathLst>
                <a:path w="8367" h="901" extrusionOk="0">
                  <a:moveTo>
                    <a:pt x="0" y="1"/>
                  </a:moveTo>
                  <a:lnTo>
                    <a:pt x="0" y="900"/>
                  </a:lnTo>
                  <a:lnTo>
                    <a:pt x="8367" y="900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rgbClr val="271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31;p36">
              <a:extLst>
                <a:ext uri="{FF2B5EF4-FFF2-40B4-BE49-F238E27FC236}">
                  <a16:creationId xmlns:a16="http://schemas.microsoft.com/office/drawing/2014/main" id="{D3A9C14A-83F6-526B-9521-EC302CBC8FF6}"/>
                </a:ext>
              </a:extLst>
            </p:cNvPr>
            <p:cNvSpPr/>
            <p:nvPr/>
          </p:nvSpPr>
          <p:spPr>
            <a:xfrm>
              <a:off x="3176250" y="4322725"/>
              <a:ext cx="272800" cy="58800"/>
            </a:xfrm>
            <a:custGeom>
              <a:avLst/>
              <a:gdLst/>
              <a:ahLst/>
              <a:cxnLst/>
              <a:rect l="l" t="t" r="r" b="b"/>
              <a:pathLst>
                <a:path w="10912" h="2352" extrusionOk="0">
                  <a:moveTo>
                    <a:pt x="0" y="1"/>
                  </a:moveTo>
                  <a:lnTo>
                    <a:pt x="0" y="2351"/>
                  </a:lnTo>
                  <a:lnTo>
                    <a:pt x="10911" y="2351"/>
                  </a:lnTo>
                  <a:lnTo>
                    <a:pt x="10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32;p36">
              <a:extLst>
                <a:ext uri="{FF2B5EF4-FFF2-40B4-BE49-F238E27FC236}">
                  <a16:creationId xmlns:a16="http://schemas.microsoft.com/office/drawing/2014/main" id="{D02A3B89-6AC4-30F9-46A5-D674D59CF4B2}"/>
                </a:ext>
              </a:extLst>
            </p:cNvPr>
            <p:cNvSpPr/>
            <p:nvPr/>
          </p:nvSpPr>
          <p:spPr>
            <a:xfrm>
              <a:off x="387925" y="2368150"/>
              <a:ext cx="2686400" cy="2427600"/>
            </a:xfrm>
            <a:custGeom>
              <a:avLst/>
              <a:gdLst/>
              <a:ahLst/>
              <a:cxnLst/>
              <a:rect l="l" t="t" r="r" b="b"/>
              <a:pathLst>
                <a:path w="107456" h="97104" extrusionOk="0">
                  <a:moveTo>
                    <a:pt x="1" y="1"/>
                  </a:moveTo>
                  <a:lnTo>
                    <a:pt x="1" y="97104"/>
                  </a:lnTo>
                  <a:lnTo>
                    <a:pt x="107456" y="97104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33;p36">
              <a:extLst>
                <a:ext uri="{FF2B5EF4-FFF2-40B4-BE49-F238E27FC236}">
                  <a16:creationId xmlns:a16="http://schemas.microsoft.com/office/drawing/2014/main" id="{3077AA5B-8569-7776-5879-5FFCB2107C44}"/>
                </a:ext>
              </a:extLst>
            </p:cNvPr>
            <p:cNvSpPr/>
            <p:nvPr/>
          </p:nvSpPr>
          <p:spPr>
            <a:xfrm>
              <a:off x="268075" y="1821800"/>
              <a:ext cx="2926500" cy="546375"/>
            </a:xfrm>
            <a:custGeom>
              <a:avLst/>
              <a:gdLst/>
              <a:ahLst/>
              <a:cxnLst/>
              <a:rect l="l" t="t" r="r" b="b"/>
              <a:pathLst>
                <a:path w="117060" h="21855" extrusionOk="0">
                  <a:moveTo>
                    <a:pt x="12077" y="1"/>
                  </a:moveTo>
                  <a:lnTo>
                    <a:pt x="1" y="21855"/>
                  </a:lnTo>
                  <a:lnTo>
                    <a:pt x="117060" y="21855"/>
                  </a:lnTo>
                  <a:lnTo>
                    <a:pt x="104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34;p36">
              <a:extLst>
                <a:ext uri="{FF2B5EF4-FFF2-40B4-BE49-F238E27FC236}">
                  <a16:creationId xmlns:a16="http://schemas.microsoft.com/office/drawing/2014/main" id="{20A22F64-99CA-49CF-5261-5667F1A38838}"/>
                </a:ext>
              </a:extLst>
            </p:cNvPr>
            <p:cNvSpPr/>
            <p:nvPr/>
          </p:nvSpPr>
          <p:spPr>
            <a:xfrm>
              <a:off x="387925" y="4429375"/>
              <a:ext cx="2686400" cy="359950"/>
            </a:xfrm>
            <a:custGeom>
              <a:avLst/>
              <a:gdLst/>
              <a:ahLst/>
              <a:cxnLst/>
              <a:rect l="l" t="t" r="r" b="b"/>
              <a:pathLst>
                <a:path w="107456" h="14398" extrusionOk="0">
                  <a:moveTo>
                    <a:pt x="1" y="1"/>
                  </a:moveTo>
                  <a:lnTo>
                    <a:pt x="1" y="14398"/>
                  </a:lnTo>
                  <a:lnTo>
                    <a:pt x="107456" y="1439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35;p36">
              <a:extLst>
                <a:ext uri="{FF2B5EF4-FFF2-40B4-BE49-F238E27FC236}">
                  <a16:creationId xmlns:a16="http://schemas.microsoft.com/office/drawing/2014/main" id="{00DBECCB-30A4-1526-E849-59B25E3273E6}"/>
                </a:ext>
              </a:extLst>
            </p:cNvPr>
            <p:cNvSpPr/>
            <p:nvPr/>
          </p:nvSpPr>
          <p:spPr>
            <a:xfrm>
              <a:off x="387925" y="2368150"/>
              <a:ext cx="2686400" cy="126975"/>
            </a:xfrm>
            <a:custGeom>
              <a:avLst/>
              <a:gdLst/>
              <a:ahLst/>
              <a:cxnLst/>
              <a:rect l="l" t="t" r="r" b="b"/>
              <a:pathLst>
                <a:path w="107456" h="5079" extrusionOk="0">
                  <a:moveTo>
                    <a:pt x="1" y="1"/>
                  </a:moveTo>
                  <a:lnTo>
                    <a:pt x="1" y="5078"/>
                  </a:lnTo>
                  <a:lnTo>
                    <a:pt x="107456" y="507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36;p36">
              <a:extLst>
                <a:ext uri="{FF2B5EF4-FFF2-40B4-BE49-F238E27FC236}">
                  <a16:creationId xmlns:a16="http://schemas.microsoft.com/office/drawing/2014/main" id="{AC98CE87-30E3-972D-89B4-A2566A026ED0}"/>
                </a:ext>
              </a:extLst>
            </p:cNvPr>
            <p:cNvSpPr/>
            <p:nvPr/>
          </p:nvSpPr>
          <p:spPr>
            <a:xfrm>
              <a:off x="1846450" y="26971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1"/>
                  </a:moveTo>
                  <a:cubicBezTo>
                    <a:pt x="3681" y="1"/>
                    <a:pt x="0" y="3681"/>
                    <a:pt x="0" y="8220"/>
                  </a:cubicBezTo>
                  <a:lnTo>
                    <a:pt x="0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1"/>
                    <a:pt x="12758" y="1"/>
                    <a:pt x="8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37;p36">
              <a:extLst>
                <a:ext uri="{FF2B5EF4-FFF2-40B4-BE49-F238E27FC236}">
                  <a16:creationId xmlns:a16="http://schemas.microsoft.com/office/drawing/2014/main" id="{42F1974F-102A-6C68-6907-2466E71D76EF}"/>
                </a:ext>
              </a:extLst>
            </p:cNvPr>
            <p:cNvSpPr/>
            <p:nvPr/>
          </p:nvSpPr>
          <p:spPr>
            <a:xfrm>
              <a:off x="1846450" y="2891350"/>
              <a:ext cx="410975" cy="22500"/>
            </a:xfrm>
            <a:custGeom>
              <a:avLst/>
              <a:gdLst/>
              <a:ahLst/>
              <a:cxnLst/>
              <a:rect l="l" t="t" r="r" b="b"/>
              <a:pathLst>
                <a:path w="16439" h="900" extrusionOk="0">
                  <a:moveTo>
                    <a:pt x="0" y="0"/>
                  </a:moveTo>
                  <a:lnTo>
                    <a:pt x="0" y="899"/>
                  </a:lnTo>
                  <a:lnTo>
                    <a:pt x="16439" y="899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38;p36">
              <a:extLst>
                <a:ext uri="{FF2B5EF4-FFF2-40B4-BE49-F238E27FC236}">
                  <a16:creationId xmlns:a16="http://schemas.microsoft.com/office/drawing/2014/main" id="{A63A1C94-A5C9-CE48-8352-C8E58CBE20BD}"/>
                </a:ext>
              </a:extLst>
            </p:cNvPr>
            <p:cNvSpPr/>
            <p:nvPr/>
          </p:nvSpPr>
          <p:spPr>
            <a:xfrm>
              <a:off x="1966075" y="290257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39;p36">
              <a:extLst>
                <a:ext uri="{FF2B5EF4-FFF2-40B4-BE49-F238E27FC236}">
                  <a16:creationId xmlns:a16="http://schemas.microsoft.com/office/drawing/2014/main" id="{66B92AA0-5FB1-C365-1320-71C1395FFA13}"/>
                </a:ext>
              </a:extLst>
            </p:cNvPr>
            <p:cNvSpPr/>
            <p:nvPr/>
          </p:nvSpPr>
          <p:spPr>
            <a:xfrm>
              <a:off x="2120400" y="2902575"/>
              <a:ext cx="22450" cy="527550"/>
            </a:xfrm>
            <a:custGeom>
              <a:avLst/>
              <a:gdLst/>
              <a:ahLst/>
              <a:cxnLst/>
              <a:rect l="l" t="t" r="r" b="b"/>
              <a:pathLst>
                <a:path w="898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40;p36">
              <a:extLst>
                <a:ext uri="{FF2B5EF4-FFF2-40B4-BE49-F238E27FC236}">
                  <a16:creationId xmlns:a16="http://schemas.microsoft.com/office/drawing/2014/main" id="{AE5FD8FB-0E7C-B43B-E2AE-73F2CA306631}"/>
                </a:ext>
              </a:extLst>
            </p:cNvPr>
            <p:cNvSpPr/>
            <p:nvPr/>
          </p:nvSpPr>
          <p:spPr>
            <a:xfrm>
              <a:off x="1806850" y="34301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41;p36">
              <a:extLst>
                <a:ext uri="{FF2B5EF4-FFF2-40B4-BE49-F238E27FC236}">
                  <a16:creationId xmlns:a16="http://schemas.microsoft.com/office/drawing/2014/main" id="{2D5FE482-0984-19A9-3272-E616F60ADC75}"/>
                </a:ext>
              </a:extLst>
            </p:cNvPr>
            <p:cNvSpPr/>
            <p:nvPr/>
          </p:nvSpPr>
          <p:spPr>
            <a:xfrm>
              <a:off x="2482175" y="269710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1"/>
                  </a:moveTo>
                  <a:cubicBezTo>
                    <a:pt x="3680" y="1"/>
                    <a:pt x="1" y="3681"/>
                    <a:pt x="1" y="8220"/>
                  </a:cubicBezTo>
                  <a:lnTo>
                    <a:pt x="1" y="29321"/>
                  </a:lnTo>
                  <a:lnTo>
                    <a:pt x="16437" y="29321"/>
                  </a:lnTo>
                  <a:lnTo>
                    <a:pt x="16437" y="8220"/>
                  </a:lnTo>
                  <a:cubicBezTo>
                    <a:pt x="16437" y="3681"/>
                    <a:pt x="12759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42;p36">
              <a:extLst>
                <a:ext uri="{FF2B5EF4-FFF2-40B4-BE49-F238E27FC236}">
                  <a16:creationId xmlns:a16="http://schemas.microsoft.com/office/drawing/2014/main" id="{715488FA-558E-4416-8B3C-899049F39F6A}"/>
                </a:ext>
              </a:extLst>
            </p:cNvPr>
            <p:cNvSpPr/>
            <p:nvPr/>
          </p:nvSpPr>
          <p:spPr>
            <a:xfrm>
              <a:off x="2482175" y="2891350"/>
              <a:ext cx="410950" cy="22500"/>
            </a:xfrm>
            <a:custGeom>
              <a:avLst/>
              <a:gdLst/>
              <a:ahLst/>
              <a:cxnLst/>
              <a:rect l="l" t="t" r="r" b="b"/>
              <a:pathLst>
                <a:path w="16438" h="900" extrusionOk="0">
                  <a:moveTo>
                    <a:pt x="1" y="0"/>
                  </a:moveTo>
                  <a:lnTo>
                    <a:pt x="1" y="899"/>
                  </a:lnTo>
                  <a:lnTo>
                    <a:pt x="16437" y="899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43;p36">
              <a:extLst>
                <a:ext uri="{FF2B5EF4-FFF2-40B4-BE49-F238E27FC236}">
                  <a16:creationId xmlns:a16="http://schemas.microsoft.com/office/drawing/2014/main" id="{70582D82-B3A0-8D99-B471-12AC0F22E564}"/>
                </a:ext>
              </a:extLst>
            </p:cNvPr>
            <p:cNvSpPr/>
            <p:nvPr/>
          </p:nvSpPr>
          <p:spPr>
            <a:xfrm>
              <a:off x="2601825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44;p36">
              <a:extLst>
                <a:ext uri="{FF2B5EF4-FFF2-40B4-BE49-F238E27FC236}">
                  <a16:creationId xmlns:a16="http://schemas.microsoft.com/office/drawing/2014/main" id="{CD885EA6-E789-63D2-094B-9B0D9A55C82E}"/>
                </a:ext>
              </a:extLst>
            </p:cNvPr>
            <p:cNvSpPr/>
            <p:nvPr/>
          </p:nvSpPr>
          <p:spPr>
            <a:xfrm>
              <a:off x="2756100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9" y="21102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45;p36">
              <a:extLst>
                <a:ext uri="{FF2B5EF4-FFF2-40B4-BE49-F238E27FC236}">
                  <a16:creationId xmlns:a16="http://schemas.microsoft.com/office/drawing/2014/main" id="{4FF6A43E-8FA1-4CDE-3D87-33888C2AAC4A}"/>
                </a:ext>
              </a:extLst>
            </p:cNvPr>
            <p:cNvSpPr/>
            <p:nvPr/>
          </p:nvSpPr>
          <p:spPr>
            <a:xfrm>
              <a:off x="2442575" y="3430100"/>
              <a:ext cx="490150" cy="34250"/>
            </a:xfrm>
            <a:custGeom>
              <a:avLst/>
              <a:gdLst/>
              <a:ahLst/>
              <a:cxnLst/>
              <a:rect l="l" t="t" r="r" b="b"/>
              <a:pathLst>
                <a:path w="19606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5" y="1370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46;p36">
              <a:extLst>
                <a:ext uri="{FF2B5EF4-FFF2-40B4-BE49-F238E27FC236}">
                  <a16:creationId xmlns:a16="http://schemas.microsoft.com/office/drawing/2014/main" id="{8738E24C-E4D8-10F1-F8C8-7CCDA1B8A40D}"/>
                </a:ext>
              </a:extLst>
            </p:cNvPr>
            <p:cNvSpPr/>
            <p:nvPr/>
          </p:nvSpPr>
          <p:spPr>
            <a:xfrm>
              <a:off x="1846450" y="36746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0"/>
                  </a:moveTo>
                  <a:cubicBezTo>
                    <a:pt x="3681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8" y="0"/>
                    <a:pt x="8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47;p36">
              <a:extLst>
                <a:ext uri="{FF2B5EF4-FFF2-40B4-BE49-F238E27FC236}">
                  <a16:creationId xmlns:a16="http://schemas.microsoft.com/office/drawing/2014/main" id="{D5F30767-90F3-3A50-1EC8-6A4A3D0FF044}"/>
                </a:ext>
              </a:extLst>
            </p:cNvPr>
            <p:cNvSpPr/>
            <p:nvPr/>
          </p:nvSpPr>
          <p:spPr>
            <a:xfrm>
              <a:off x="1846450" y="386882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0" y="1"/>
                  </a:moveTo>
                  <a:lnTo>
                    <a:pt x="0" y="898"/>
                  </a:lnTo>
                  <a:lnTo>
                    <a:pt x="16439" y="898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48;p36">
              <a:extLst>
                <a:ext uri="{FF2B5EF4-FFF2-40B4-BE49-F238E27FC236}">
                  <a16:creationId xmlns:a16="http://schemas.microsoft.com/office/drawing/2014/main" id="{C30B92CA-C093-5D79-DDE3-3CABD07418E4}"/>
                </a:ext>
              </a:extLst>
            </p:cNvPr>
            <p:cNvSpPr/>
            <p:nvPr/>
          </p:nvSpPr>
          <p:spPr>
            <a:xfrm>
              <a:off x="1966075" y="3880075"/>
              <a:ext cx="22525" cy="527500"/>
            </a:xfrm>
            <a:custGeom>
              <a:avLst/>
              <a:gdLst/>
              <a:ahLst/>
              <a:cxnLst/>
              <a:rect l="l" t="t" r="r" b="b"/>
              <a:pathLst>
                <a:path w="901" h="21100" extrusionOk="0">
                  <a:moveTo>
                    <a:pt x="1" y="0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649;p36">
              <a:extLst>
                <a:ext uri="{FF2B5EF4-FFF2-40B4-BE49-F238E27FC236}">
                  <a16:creationId xmlns:a16="http://schemas.microsoft.com/office/drawing/2014/main" id="{92D66593-6DC5-A96E-86FB-558FED33AF47}"/>
                </a:ext>
              </a:extLst>
            </p:cNvPr>
            <p:cNvSpPr/>
            <p:nvPr/>
          </p:nvSpPr>
          <p:spPr>
            <a:xfrm>
              <a:off x="2120400" y="3880075"/>
              <a:ext cx="22450" cy="527500"/>
            </a:xfrm>
            <a:custGeom>
              <a:avLst/>
              <a:gdLst/>
              <a:ahLst/>
              <a:cxnLst/>
              <a:rect l="l" t="t" r="r" b="b"/>
              <a:pathLst>
                <a:path w="898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898" y="2110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650;p36">
              <a:extLst>
                <a:ext uri="{FF2B5EF4-FFF2-40B4-BE49-F238E27FC236}">
                  <a16:creationId xmlns:a16="http://schemas.microsoft.com/office/drawing/2014/main" id="{51B98407-7318-43B5-91E3-8EBC5BA3C06C}"/>
                </a:ext>
              </a:extLst>
            </p:cNvPr>
            <p:cNvSpPr/>
            <p:nvPr/>
          </p:nvSpPr>
          <p:spPr>
            <a:xfrm>
              <a:off x="1806850" y="44076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9606" y="1369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51;p36">
              <a:extLst>
                <a:ext uri="{FF2B5EF4-FFF2-40B4-BE49-F238E27FC236}">
                  <a16:creationId xmlns:a16="http://schemas.microsoft.com/office/drawing/2014/main" id="{27231E4B-59FD-D4D7-DDA9-C44236FF0E6B}"/>
                </a:ext>
              </a:extLst>
            </p:cNvPr>
            <p:cNvSpPr/>
            <p:nvPr/>
          </p:nvSpPr>
          <p:spPr>
            <a:xfrm>
              <a:off x="2482175" y="367460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0"/>
                  </a:moveTo>
                  <a:cubicBezTo>
                    <a:pt x="3680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9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52;p36">
              <a:extLst>
                <a:ext uri="{FF2B5EF4-FFF2-40B4-BE49-F238E27FC236}">
                  <a16:creationId xmlns:a16="http://schemas.microsoft.com/office/drawing/2014/main" id="{9D4906EB-492D-6634-90DC-9901C92F9AA4}"/>
                </a:ext>
              </a:extLst>
            </p:cNvPr>
            <p:cNvSpPr/>
            <p:nvPr/>
          </p:nvSpPr>
          <p:spPr>
            <a:xfrm>
              <a:off x="2482175" y="3868825"/>
              <a:ext cx="410950" cy="22475"/>
            </a:xfrm>
            <a:custGeom>
              <a:avLst/>
              <a:gdLst/>
              <a:ahLst/>
              <a:cxnLst/>
              <a:rect l="l" t="t" r="r" b="b"/>
              <a:pathLst>
                <a:path w="16438" h="899" extrusionOk="0">
                  <a:moveTo>
                    <a:pt x="1" y="1"/>
                  </a:moveTo>
                  <a:lnTo>
                    <a:pt x="1" y="898"/>
                  </a:lnTo>
                  <a:lnTo>
                    <a:pt x="16437" y="898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53;p36">
              <a:extLst>
                <a:ext uri="{FF2B5EF4-FFF2-40B4-BE49-F238E27FC236}">
                  <a16:creationId xmlns:a16="http://schemas.microsoft.com/office/drawing/2014/main" id="{BD0F6FDA-86E4-3F35-F9AA-F14560003B2F}"/>
                </a:ext>
              </a:extLst>
            </p:cNvPr>
            <p:cNvSpPr/>
            <p:nvPr/>
          </p:nvSpPr>
          <p:spPr>
            <a:xfrm>
              <a:off x="2601825" y="3880075"/>
              <a:ext cx="22500" cy="527500"/>
            </a:xfrm>
            <a:custGeom>
              <a:avLst/>
              <a:gdLst/>
              <a:ahLst/>
              <a:cxnLst/>
              <a:rect l="l" t="t" r="r" b="b"/>
              <a:pathLst>
                <a:path w="900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900" y="211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654;p36">
              <a:extLst>
                <a:ext uri="{FF2B5EF4-FFF2-40B4-BE49-F238E27FC236}">
                  <a16:creationId xmlns:a16="http://schemas.microsoft.com/office/drawing/2014/main" id="{0A0C2D27-0C0D-4F3C-557C-3238B2C7CE55}"/>
                </a:ext>
              </a:extLst>
            </p:cNvPr>
            <p:cNvSpPr/>
            <p:nvPr/>
          </p:nvSpPr>
          <p:spPr>
            <a:xfrm>
              <a:off x="2756100" y="3880075"/>
              <a:ext cx="22500" cy="527500"/>
            </a:xfrm>
            <a:custGeom>
              <a:avLst/>
              <a:gdLst/>
              <a:ahLst/>
              <a:cxnLst/>
              <a:rect l="l" t="t" r="r" b="b"/>
              <a:pathLst>
                <a:path w="900" h="21100" extrusionOk="0">
                  <a:moveTo>
                    <a:pt x="0" y="0"/>
                  </a:moveTo>
                  <a:lnTo>
                    <a:pt x="0" y="21100"/>
                  </a:lnTo>
                  <a:lnTo>
                    <a:pt x="899" y="21100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655;p36">
              <a:extLst>
                <a:ext uri="{FF2B5EF4-FFF2-40B4-BE49-F238E27FC236}">
                  <a16:creationId xmlns:a16="http://schemas.microsoft.com/office/drawing/2014/main" id="{40FC47AC-3C3D-9F33-D08D-CEECD0D9B575}"/>
                </a:ext>
              </a:extLst>
            </p:cNvPr>
            <p:cNvSpPr/>
            <p:nvPr/>
          </p:nvSpPr>
          <p:spPr>
            <a:xfrm>
              <a:off x="2442575" y="4407600"/>
              <a:ext cx="490150" cy="34250"/>
            </a:xfrm>
            <a:custGeom>
              <a:avLst/>
              <a:gdLst/>
              <a:ahLst/>
              <a:cxnLst/>
              <a:rect l="l" t="t" r="r" b="b"/>
              <a:pathLst>
                <a:path w="19606" h="1370" extrusionOk="0">
                  <a:moveTo>
                    <a:pt x="1" y="0"/>
                  </a:moveTo>
                  <a:lnTo>
                    <a:pt x="1" y="1369"/>
                  </a:lnTo>
                  <a:lnTo>
                    <a:pt x="19605" y="1369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656;p36">
              <a:extLst>
                <a:ext uri="{FF2B5EF4-FFF2-40B4-BE49-F238E27FC236}">
                  <a16:creationId xmlns:a16="http://schemas.microsoft.com/office/drawing/2014/main" id="{791F8F8A-1C0F-1138-AE49-6D61942D7C36}"/>
                </a:ext>
              </a:extLst>
            </p:cNvPr>
            <p:cNvSpPr/>
            <p:nvPr/>
          </p:nvSpPr>
          <p:spPr>
            <a:xfrm>
              <a:off x="598475" y="36821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9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57;p36">
              <a:extLst>
                <a:ext uri="{FF2B5EF4-FFF2-40B4-BE49-F238E27FC236}">
                  <a16:creationId xmlns:a16="http://schemas.microsoft.com/office/drawing/2014/main" id="{BE95533E-90FB-56F2-2F2F-1CB7C123D7CB}"/>
                </a:ext>
              </a:extLst>
            </p:cNvPr>
            <p:cNvSpPr/>
            <p:nvPr/>
          </p:nvSpPr>
          <p:spPr>
            <a:xfrm>
              <a:off x="598475" y="3876375"/>
              <a:ext cx="410950" cy="22475"/>
            </a:xfrm>
            <a:custGeom>
              <a:avLst/>
              <a:gdLst/>
              <a:ahLst/>
              <a:cxnLst/>
              <a:rect l="l" t="t" r="r" b="b"/>
              <a:pathLst>
                <a:path w="16438" h="899" extrusionOk="0">
                  <a:moveTo>
                    <a:pt x="1" y="1"/>
                  </a:moveTo>
                  <a:lnTo>
                    <a:pt x="1" y="899"/>
                  </a:lnTo>
                  <a:lnTo>
                    <a:pt x="16437" y="899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58;p36">
              <a:extLst>
                <a:ext uri="{FF2B5EF4-FFF2-40B4-BE49-F238E27FC236}">
                  <a16:creationId xmlns:a16="http://schemas.microsoft.com/office/drawing/2014/main" id="{3F70687D-742D-EA75-F2DB-DEBE55C1F786}"/>
                </a:ext>
              </a:extLst>
            </p:cNvPr>
            <p:cNvSpPr/>
            <p:nvPr/>
          </p:nvSpPr>
          <p:spPr>
            <a:xfrm>
              <a:off x="7181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899" y="2110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59;p36">
              <a:extLst>
                <a:ext uri="{FF2B5EF4-FFF2-40B4-BE49-F238E27FC236}">
                  <a16:creationId xmlns:a16="http://schemas.microsoft.com/office/drawing/2014/main" id="{B9D9A3B2-FE7B-279D-7E1E-55CD5A5880DA}"/>
                </a:ext>
              </a:extLst>
            </p:cNvPr>
            <p:cNvSpPr/>
            <p:nvPr/>
          </p:nvSpPr>
          <p:spPr>
            <a:xfrm>
              <a:off x="8724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900" y="2110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60;p36">
              <a:extLst>
                <a:ext uri="{FF2B5EF4-FFF2-40B4-BE49-F238E27FC236}">
                  <a16:creationId xmlns:a16="http://schemas.microsoft.com/office/drawing/2014/main" id="{A9383E88-1702-652E-6342-2E6F7A67764C}"/>
                </a:ext>
              </a:extLst>
            </p:cNvPr>
            <p:cNvSpPr/>
            <p:nvPr/>
          </p:nvSpPr>
          <p:spPr>
            <a:xfrm>
              <a:off x="558875" y="44151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61;p36">
              <a:extLst>
                <a:ext uri="{FF2B5EF4-FFF2-40B4-BE49-F238E27FC236}">
                  <a16:creationId xmlns:a16="http://schemas.microsoft.com/office/drawing/2014/main" id="{71F56A03-56B5-5F2A-CBE0-CD6BCFF4FAAF}"/>
                </a:ext>
              </a:extLst>
            </p:cNvPr>
            <p:cNvSpPr/>
            <p:nvPr/>
          </p:nvSpPr>
          <p:spPr>
            <a:xfrm>
              <a:off x="1234225" y="3682150"/>
              <a:ext cx="410925" cy="733025"/>
            </a:xfrm>
            <a:custGeom>
              <a:avLst/>
              <a:gdLst/>
              <a:ahLst/>
              <a:cxnLst/>
              <a:rect l="l" t="t" r="r" b="b"/>
              <a:pathLst>
                <a:path w="16437" h="29321" extrusionOk="0">
                  <a:moveTo>
                    <a:pt x="8218" y="0"/>
                  </a:moveTo>
                  <a:cubicBezTo>
                    <a:pt x="3679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8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62;p36">
              <a:extLst>
                <a:ext uri="{FF2B5EF4-FFF2-40B4-BE49-F238E27FC236}">
                  <a16:creationId xmlns:a16="http://schemas.microsoft.com/office/drawing/2014/main" id="{5DAA8BC8-FB98-2C9C-7AC6-80DB86B197F9}"/>
                </a:ext>
              </a:extLst>
            </p:cNvPr>
            <p:cNvSpPr/>
            <p:nvPr/>
          </p:nvSpPr>
          <p:spPr>
            <a:xfrm>
              <a:off x="1234225" y="3876375"/>
              <a:ext cx="410925" cy="22475"/>
            </a:xfrm>
            <a:custGeom>
              <a:avLst/>
              <a:gdLst/>
              <a:ahLst/>
              <a:cxnLst/>
              <a:rect l="l" t="t" r="r" b="b"/>
              <a:pathLst>
                <a:path w="16437" h="899" extrusionOk="0">
                  <a:moveTo>
                    <a:pt x="0" y="1"/>
                  </a:moveTo>
                  <a:lnTo>
                    <a:pt x="0" y="899"/>
                  </a:lnTo>
                  <a:lnTo>
                    <a:pt x="16437" y="899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63;p36">
              <a:extLst>
                <a:ext uri="{FF2B5EF4-FFF2-40B4-BE49-F238E27FC236}">
                  <a16:creationId xmlns:a16="http://schemas.microsoft.com/office/drawing/2014/main" id="{C0826BFB-3022-A799-910D-819FA7AEC433}"/>
                </a:ext>
              </a:extLst>
            </p:cNvPr>
            <p:cNvSpPr/>
            <p:nvPr/>
          </p:nvSpPr>
          <p:spPr>
            <a:xfrm>
              <a:off x="1353850" y="3887575"/>
              <a:ext cx="22475" cy="527600"/>
            </a:xfrm>
            <a:custGeom>
              <a:avLst/>
              <a:gdLst/>
              <a:ahLst/>
              <a:cxnLst/>
              <a:rect l="l" t="t" r="r" b="b"/>
              <a:pathLst>
                <a:path w="899" h="21104" extrusionOk="0">
                  <a:moveTo>
                    <a:pt x="1" y="1"/>
                  </a:moveTo>
                  <a:lnTo>
                    <a:pt x="1" y="21103"/>
                  </a:lnTo>
                  <a:lnTo>
                    <a:pt x="898" y="21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64;p36">
              <a:extLst>
                <a:ext uri="{FF2B5EF4-FFF2-40B4-BE49-F238E27FC236}">
                  <a16:creationId xmlns:a16="http://schemas.microsoft.com/office/drawing/2014/main" id="{A73D6634-5B84-B413-612F-AD4F857F0EE2}"/>
                </a:ext>
              </a:extLst>
            </p:cNvPr>
            <p:cNvSpPr/>
            <p:nvPr/>
          </p:nvSpPr>
          <p:spPr>
            <a:xfrm>
              <a:off x="1508125" y="3887575"/>
              <a:ext cx="22500" cy="527600"/>
            </a:xfrm>
            <a:custGeom>
              <a:avLst/>
              <a:gdLst/>
              <a:ahLst/>
              <a:cxnLst/>
              <a:rect l="l" t="t" r="r" b="b"/>
              <a:pathLst>
                <a:path w="900" h="21104" extrusionOk="0">
                  <a:moveTo>
                    <a:pt x="0" y="1"/>
                  </a:moveTo>
                  <a:lnTo>
                    <a:pt x="0" y="21103"/>
                  </a:lnTo>
                  <a:lnTo>
                    <a:pt x="900" y="2110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65;p36">
              <a:extLst>
                <a:ext uri="{FF2B5EF4-FFF2-40B4-BE49-F238E27FC236}">
                  <a16:creationId xmlns:a16="http://schemas.microsoft.com/office/drawing/2014/main" id="{0644085F-4867-1A4B-17AF-CB71C2697D90}"/>
                </a:ext>
              </a:extLst>
            </p:cNvPr>
            <p:cNvSpPr/>
            <p:nvPr/>
          </p:nvSpPr>
          <p:spPr>
            <a:xfrm>
              <a:off x="1194625" y="4415150"/>
              <a:ext cx="490125" cy="34250"/>
            </a:xfrm>
            <a:custGeom>
              <a:avLst/>
              <a:gdLst/>
              <a:ahLst/>
              <a:cxnLst/>
              <a:rect l="l" t="t" r="r" b="b"/>
              <a:pathLst>
                <a:path w="19605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5" y="1370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66;p36">
              <a:extLst>
                <a:ext uri="{FF2B5EF4-FFF2-40B4-BE49-F238E27FC236}">
                  <a16:creationId xmlns:a16="http://schemas.microsoft.com/office/drawing/2014/main" id="{F2B0ED74-B7A8-38B5-C66A-0E6608A1009B}"/>
                </a:ext>
              </a:extLst>
            </p:cNvPr>
            <p:cNvSpPr/>
            <p:nvPr/>
          </p:nvSpPr>
          <p:spPr>
            <a:xfrm>
              <a:off x="558875" y="269710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1" y="3681"/>
                    <a:pt x="1" y="8220"/>
                  </a:cubicBezTo>
                  <a:lnTo>
                    <a:pt x="1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1"/>
                    <a:pt x="12759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67;p36">
              <a:extLst>
                <a:ext uri="{FF2B5EF4-FFF2-40B4-BE49-F238E27FC236}">
                  <a16:creationId xmlns:a16="http://schemas.microsoft.com/office/drawing/2014/main" id="{AE3FB651-FE0C-6C9C-C76D-7BDA14F5AB56}"/>
                </a:ext>
              </a:extLst>
            </p:cNvPr>
            <p:cNvSpPr/>
            <p:nvPr/>
          </p:nvSpPr>
          <p:spPr>
            <a:xfrm>
              <a:off x="558875" y="2891350"/>
              <a:ext cx="410975" cy="22500"/>
            </a:xfrm>
            <a:custGeom>
              <a:avLst/>
              <a:gdLst/>
              <a:ahLst/>
              <a:cxnLst/>
              <a:rect l="l" t="t" r="r" b="b"/>
              <a:pathLst>
                <a:path w="16439" h="900" extrusionOk="0">
                  <a:moveTo>
                    <a:pt x="1" y="0"/>
                  </a:moveTo>
                  <a:lnTo>
                    <a:pt x="1" y="899"/>
                  </a:lnTo>
                  <a:lnTo>
                    <a:pt x="16439" y="899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68;p36">
              <a:extLst>
                <a:ext uri="{FF2B5EF4-FFF2-40B4-BE49-F238E27FC236}">
                  <a16:creationId xmlns:a16="http://schemas.microsoft.com/office/drawing/2014/main" id="{ACD613BC-431C-7B19-7F07-38B5A6C468B5}"/>
                </a:ext>
              </a:extLst>
            </p:cNvPr>
            <p:cNvSpPr/>
            <p:nvPr/>
          </p:nvSpPr>
          <p:spPr>
            <a:xfrm>
              <a:off x="678525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0" y="1"/>
                  </a:moveTo>
                  <a:lnTo>
                    <a:pt x="0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69;p36">
              <a:extLst>
                <a:ext uri="{FF2B5EF4-FFF2-40B4-BE49-F238E27FC236}">
                  <a16:creationId xmlns:a16="http://schemas.microsoft.com/office/drawing/2014/main" id="{67287D6E-221C-4CBD-8D2C-FDE9EF4EC684}"/>
                </a:ext>
              </a:extLst>
            </p:cNvPr>
            <p:cNvSpPr/>
            <p:nvPr/>
          </p:nvSpPr>
          <p:spPr>
            <a:xfrm>
              <a:off x="832825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898" y="2110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70;p36">
              <a:extLst>
                <a:ext uri="{FF2B5EF4-FFF2-40B4-BE49-F238E27FC236}">
                  <a16:creationId xmlns:a16="http://schemas.microsoft.com/office/drawing/2014/main" id="{56DE42C5-3AA7-8770-9230-CCCF31A77045}"/>
                </a:ext>
              </a:extLst>
            </p:cNvPr>
            <p:cNvSpPr/>
            <p:nvPr/>
          </p:nvSpPr>
          <p:spPr>
            <a:xfrm>
              <a:off x="519275" y="343010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71;p36">
              <a:extLst>
                <a:ext uri="{FF2B5EF4-FFF2-40B4-BE49-F238E27FC236}">
                  <a16:creationId xmlns:a16="http://schemas.microsoft.com/office/drawing/2014/main" id="{41CA8A4A-057E-7B2F-534B-5420DD87682A}"/>
                </a:ext>
              </a:extLst>
            </p:cNvPr>
            <p:cNvSpPr/>
            <p:nvPr/>
          </p:nvSpPr>
          <p:spPr>
            <a:xfrm>
              <a:off x="1194625" y="2697100"/>
              <a:ext cx="410925" cy="733025"/>
            </a:xfrm>
            <a:custGeom>
              <a:avLst/>
              <a:gdLst/>
              <a:ahLst/>
              <a:cxnLst/>
              <a:rect l="l" t="t" r="r" b="b"/>
              <a:pathLst>
                <a:path w="16437" h="29321" extrusionOk="0">
                  <a:moveTo>
                    <a:pt x="8218" y="1"/>
                  </a:moveTo>
                  <a:cubicBezTo>
                    <a:pt x="3679" y="1"/>
                    <a:pt x="0" y="3681"/>
                    <a:pt x="0" y="8220"/>
                  </a:cubicBezTo>
                  <a:lnTo>
                    <a:pt x="0" y="29321"/>
                  </a:lnTo>
                  <a:lnTo>
                    <a:pt x="16437" y="29321"/>
                  </a:lnTo>
                  <a:lnTo>
                    <a:pt x="16437" y="8220"/>
                  </a:lnTo>
                  <a:cubicBezTo>
                    <a:pt x="16437" y="3681"/>
                    <a:pt x="12758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72;p36">
              <a:extLst>
                <a:ext uri="{FF2B5EF4-FFF2-40B4-BE49-F238E27FC236}">
                  <a16:creationId xmlns:a16="http://schemas.microsoft.com/office/drawing/2014/main" id="{3AE39C6B-588C-E776-6A61-80F4DC3BBE14}"/>
                </a:ext>
              </a:extLst>
            </p:cNvPr>
            <p:cNvSpPr/>
            <p:nvPr/>
          </p:nvSpPr>
          <p:spPr>
            <a:xfrm>
              <a:off x="1194625" y="2891350"/>
              <a:ext cx="410925" cy="22500"/>
            </a:xfrm>
            <a:custGeom>
              <a:avLst/>
              <a:gdLst/>
              <a:ahLst/>
              <a:cxnLst/>
              <a:rect l="l" t="t" r="r" b="b"/>
              <a:pathLst>
                <a:path w="16437" h="900" extrusionOk="0">
                  <a:moveTo>
                    <a:pt x="0" y="0"/>
                  </a:moveTo>
                  <a:lnTo>
                    <a:pt x="0" y="899"/>
                  </a:lnTo>
                  <a:lnTo>
                    <a:pt x="16437" y="899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73;p36">
              <a:extLst>
                <a:ext uri="{FF2B5EF4-FFF2-40B4-BE49-F238E27FC236}">
                  <a16:creationId xmlns:a16="http://schemas.microsoft.com/office/drawing/2014/main" id="{6596A26A-71CD-B310-BF06-0E895968289E}"/>
                </a:ext>
              </a:extLst>
            </p:cNvPr>
            <p:cNvSpPr/>
            <p:nvPr/>
          </p:nvSpPr>
          <p:spPr>
            <a:xfrm>
              <a:off x="1314250" y="29025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900" y="21102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74;p36">
              <a:extLst>
                <a:ext uri="{FF2B5EF4-FFF2-40B4-BE49-F238E27FC236}">
                  <a16:creationId xmlns:a16="http://schemas.microsoft.com/office/drawing/2014/main" id="{666B89C3-757D-627B-E64B-833386E9E23B}"/>
                </a:ext>
              </a:extLst>
            </p:cNvPr>
            <p:cNvSpPr/>
            <p:nvPr/>
          </p:nvSpPr>
          <p:spPr>
            <a:xfrm>
              <a:off x="1468550" y="290257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1"/>
                  </a:moveTo>
                  <a:lnTo>
                    <a:pt x="1" y="21102"/>
                  </a:lnTo>
                  <a:lnTo>
                    <a:pt x="899" y="21102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75;p36">
              <a:extLst>
                <a:ext uri="{FF2B5EF4-FFF2-40B4-BE49-F238E27FC236}">
                  <a16:creationId xmlns:a16="http://schemas.microsoft.com/office/drawing/2014/main" id="{08CBE256-62C7-48F9-16FE-C769F2C81CBC}"/>
                </a:ext>
              </a:extLst>
            </p:cNvPr>
            <p:cNvSpPr/>
            <p:nvPr/>
          </p:nvSpPr>
          <p:spPr>
            <a:xfrm>
              <a:off x="1155025" y="3430100"/>
              <a:ext cx="490125" cy="34250"/>
            </a:xfrm>
            <a:custGeom>
              <a:avLst/>
              <a:gdLst/>
              <a:ahLst/>
              <a:cxnLst/>
              <a:rect l="l" t="t" r="r" b="b"/>
              <a:pathLst>
                <a:path w="19605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5" y="1370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676;p36">
              <a:extLst>
                <a:ext uri="{FF2B5EF4-FFF2-40B4-BE49-F238E27FC236}">
                  <a16:creationId xmlns:a16="http://schemas.microsoft.com/office/drawing/2014/main" id="{BA54FE66-E4D5-2AFA-E2E5-53F3F60B5E64}"/>
                </a:ext>
              </a:extLst>
            </p:cNvPr>
            <p:cNvSpPr/>
            <p:nvPr/>
          </p:nvSpPr>
          <p:spPr>
            <a:xfrm>
              <a:off x="233850" y="1791850"/>
              <a:ext cx="2991675" cy="606300"/>
            </a:xfrm>
            <a:custGeom>
              <a:avLst/>
              <a:gdLst/>
              <a:ahLst/>
              <a:cxnLst/>
              <a:rect l="l" t="t" r="r" b="b"/>
              <a:pathLst>
                <a:path w="119667" h="24252" extrusionOk="0">
                  <a:moveTo>
                    <a:pt x="13447" y="0"/>
                  </a:moveTo>
                  <a:cubicBezTo>
                    <a:pt x="13011" y="0"/>
                    <a:pt x="12609" y="237"/>
                    <a:pt x="12397" y="619"/>
                  </a:cubicBezTo>
                  <a:lnTo>
                    <a:pt x="321" y="22473"/>
                  </a:lnTo>
                  <a:cubicBezTo>
                    <a:pt x="0" y="23053"/>
                    <a:pt x="210" y="23783"/>
                    <a:pt x="790" y="24103"/>
                  </a:cubicBezTo>
                  <a:cubicBezTo>
                    <a:pt x="974" y="24204"/>
                    <a:pt x="1172" y="24252"/>
                    <a:pt x="1368" y="24252"/>
                  </a:cubicBezTo>
                  <a:cubicBezTo>
                    <a:pt x="1791" y="24252"/>
                    <a:pt x="2201" y="24028"/>
                    <a:pt x="2419" y="23632"/>
                  </a:cubicBezTo>
                  <a:lnTo>
                    <a:pt x="14154" y="2397"/>
                  </a:lnTo>
                  <a:lnTo>
                    <a:pt x="105646" y="2397"/>
                  </a:lnTo>
                  <a:lnTo>
                    <a:pt x="117365" y="23631"/>
                  </a:lnTo>
                  <a:cubicBezTo>
                    <a:pt x="117575" y="24013"/>
                    <a:pt x="117976" y="24251"/>
                    <a:pt x="118414" y="24251"/>
                  </a:cubicBezTo>
                  <a:cubicBezTo>
                    <a:pt x="118838" y="24251"/>
                    <a:pt x="119229" y="24027"/>
                    <a:pt x="119445" y="23662"/>
                  </a:cubicBezTo>
                  <a:cubicBezTo>
                    <a:pt x="119660" y="23297"/>
                    <a:pt x="119667" y="22846"/>
                    <a:pt x="119463" y="22475"/>
                  </a:cubicBezTo>
                  <a:lnTo>
                    <a:pt x="107403" y="621"/>
                  </a:lnTo>
                  <a:cubicBezTo>
                    <a:pt x="107192" y="238"/>
                    <a:pt x="106789" y="0"/>
                    <a:pt x="106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677;p36">
              <a:extLst>
                <a:ext uri="{FF2B5EF4-FFF2-40B4-BE49-F238E27FC236}">
                  <a16:creationId xmlns:a16="http://schemas.microsoft.com/office/drawing/2014/main" id="{69CAFADA-FD40-63EA-C097-3AFB9612636C}"/>
                </a:ext>
              </a:extLst>
            </p:cNvPr>
            <p:cNvSpPr/>
            <p:nvPr/>
          </p:nvSpPr>
          <p:spPr>
            <a:xfrm>
              <a:off x="4544075" y="2390600"/>
              <a:ext cx="2686425" cy="2427600"/>
            </a:xfrm>
            <a:custGeom>
              <a:avLst/>
              <a:gdLst/>
              <a:ahLst/>
              <a:cxnLst/>
              <a:rect l="l" t="t" r="r" b="b"/>
              <a:pathLst>
                <a:path w="107457" h="97104" extrusionOk="0">
                  <a:moveTo>
                    <a:pt x="0" y="1"/>
                  </a:moveTo>
                  <a:lnTo>
                    <a:pt x="0" y="97103"/>
                  </a:lnTo>
                  <a:lnTo>
                    <a:pt x="107456" y="97103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678;p36">
              <a:extLst>
                <a:ext uri="{FF2B5EF4-FFF2-40B4-BE49-F238E27FC236}">
                  <a16:creationId xmlns:a16="http://schemas.microsoft.com/office/drawing/2014/main" id="{A441C4EB-B488-008F-45D2-457CFAB138C2}"/>
                </a:ext>
              </a:extLst>
            </p:cNvPr>
            <p:cNvSpPr/>
            <p:nvPr/>
          </p:nvSpPr>
          <p:spPr>
            <a:xfrm>
              <a:off x="4424250" y="1844250"/>
              <a:ext cx="2926500" cy="546375"/>
            </a:xfrm>
            <a:custGeom>
              <a:avLst/>
              <a:gdLst/>
              <a:ahLst/>
              <a:cxnLst/>
              <a:rect l="l" t="t" r="r" b="b"/>
              <a:pathLst>
                <a:path w="117060" h="21855" extrusionOk="0">
                  <a:moveTo>
                    <a:pt x="12076" y="1"/>
                  </a:moveTo>
                  <a:lnTo>
                    <a:pt x="0" y="21855"/>
                  </a:lnTo>
                  <a:lnTo>
                    <a:pt x="117060" y="21855"/>
                  </a:lnTo>
                  <a:lnTo>
                    <a:pt x="104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679;p36">
              <a:extLst>
                <a:ext uri="{FF2B5EF4-FFF2-40B4-BE49-F238E27FC236}">
                  <a16:creationId xmlns:a16="http://schemas.microsoft.com/office/drawing/2014/main" id="{9B1B9778-787E-E43E-62A2-06E04886BD2B}"/>
                </a:ext>
              </a:extLst>
            </p:cNvPr>
            <p:cNvSpPr/>
            <p:nvPr/>
          </p:nvSpPr>
          <p:spPr>
            <a:xfrm>
              <a:off x="4544075" y="4451775"/>
              <a:ext cx="2686425" cy="360000"/>
            </a:xfrm>
            <a:custGeom>
              <a:avLst/>
              <a:gdLst/>
              <a:ahLst/>
              <a:cxnLst/>
              <a:rect l="l" t="t" r="r" b="b"/>
              <a:pathLst>
                <a:path w="107457" h="14400" extrusionOk="0">
                  <a:moveTo>
                    <a:pt x="0" y="1"/>
                  </a:moveTo>
                  <a:lnTo>
                    <a:pt x="0" y="14400"/>
                  </a:lnTo>
                  <a:lnTo>
                    <a:pt x="107456" y="14400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680;p36">
              <a:extLst>
                <a:ext uri="{FF2B5EF4-FFF2-40B4-BE49-F238E27FC236}">
                  <a16:creationId xmlns:a16="http://schemas.microsoft.com/office/drawing/2014/main" id="{C189D003-AE70-4EF9-CB72-862B2B847237}"/>
                </a:ext>
              </a:extLst>
            </p:cNvPr>
            <p:cNvSpPr/>
            <p:nvPr/>
          </p:nvSpPr>
          <p:spPr>
            <a:xfrm>
              <a:off x="4544075" y="2390600"/>
              <a:ext cx="2686425" cy="126975"/>
            </a:xfrm>
            <a:custGeom>
              <a:avLst/>
              <a:gdLst/>
              <a:ahLst/>
              <a:cxnLst/>
              <a:rect l="l" t="t" r="r" b="b"/>
              <a:pathLst>
                <a:path w="107457" h="5079" extrusionOk="0">
                  <a:moveTo>
                    <a:pt x="0" y="1"/>
                  </a:moveTo>
                  <a:lnTo>
                    <a:pt x="0" y="5078"/>
                  </a:lnTo>
                  <a:lnTo>
                    <a:pt x="107456" y="5078"/>
                  </a:lnTo>
                  <a:lnTo>
                    <a:pt x="107456" y="1"/>
                  </a:ln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681;p36">
              <a:extLst>
                <a:ext uri="{FF2B5EF4-FFF2-40B4-BE49-F238E27FC236}">
                  <a16:creationId xmlns:a16="http://schemas.microsoft.com/office/drawing/2014/main" id="{4876E6AC-10C9-E090-596D-7BCE57594E89}"/>
                </a:ext>
              </a:extLst>
            </p:cNvPr>
            <p:cNvSpPr/>
            <p:nvPr/>
          </p:nvSpPr>
          <p:spPr>
            <a:xfrm>
              <a:off x="6002575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2" y="3679"/>
                    <a:pt x="2" y="8219"/>
                  </a:cubicBezTo>
                  <a:lnTo>
                    <a:pt x="1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60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682;p36">
              <a:extLst>
                <a:ext uri="{FF2B5EF4-FFF2-40B4-BE49-F238E27FC236}">
                  <a16:creationId xmlns:a16="http://schemas.microsoft.com/office/drawing/2014/main" id="{0B930671-C78B-B816-647D-CB0EE9FF03F6}"/>
                </a:ext>
              </a:extLst>
            </p:cNvPr>
            <p:cNvSpPr/>
            <p:nvPr/>
          </p:nvSpPr>
          <p:spPr>
            <a:xfrm>
              <a:off x="6002575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1" y="1"/>
                  </a:moveTo>
                  <a:lnTo>
                    <a:pt x="1" y="900"/>
                  </a:lnTo>
                  <a:lnTo>
                    <a:pt x="16439" y="900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683;p36">
              <a:extLst>
                <a:ext uri="{FF2B5EF4-FFF2-40B4-BE49-F238E27FC236}">
                  <a16:creationId xmlns:a16="http://schemas.microsoft.com/office/drawing/2014/main" id="{61551216-1DFC-ECF4-B73B-DE5D91221E04}"/>
                </a:ext>
              </a:extLst>
            </p:cNvPr>
            <p:cNvSpPr/>
            <p:nvPr/>
          </p:nvSpPr>
          <p:spPr>
            <a:xfrm>
              <a:off x="612225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684;p36">
              <a:extLst>
                <a:ext uri="{FF2B5EF4-FFF2-40B4-BE49-F238E27FC236}">
                  <a16:creationId xmlns:a16="http://schemas.microsoft.com/office/drawing/2014/main" id="{37A99315-3E59-E4EE-32AA-938468DA8F85}"/>
                </a:ext>
              </a:extLst>
            </p:cNvPr>
            <p:cNvSpPr/>
            <p:nvPr/>
          </p:nvSpPr>
          <p:spPr>
            <a:xfrm>
              <a:off x="6276525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0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85;p36">
              <a:extLst>
                <a:ext uri="{FF2B5EF4-FFF2-40B4-BE49-F238E27FC236}">
                  <a16:creationId xmlns:a16="http://schemas.microsoft.com/office/drawing/2014/main" id="{397737BE-5FDD-B7FF-C53A-C5D0854245A8}"/>
                </a:ext>
              </a:extLst>
            </p:cNvPr>
            <p:cNvSpPr/>
            <p:nvPr/>
          </p:nvSpPr>
          <p:spPr>
            <a:xfrm>
              <a:off x="596297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86;p36">
              <a:extLst>
                <a:ext uri="{FF2B5EF4-FFF2-40B4-BE49-F238E27FC236}">
                  <a16:creationId xmlns:a16="http://schemas.microsoft.com/office/drawing/2014/main" id="{68F39341-B35B-FBC2-57EA-49209EBFDCEC}"/>
                </a:ext>
              </a:extLst>
            </p:cNvPr>
            <p:cNvSpPr/>
            <p:nvPr/>
          </p:nvSpPr>
          <p:spPr>
            <a:xfrm>
              <a:off x="6638325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0"/>
                  </a:moveTo>
                  <a:cubicBezTo>
                    <a:pt x="3680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8" y="29320"/>
                  </a:lnTo>
                  <a:lnTo>
                    <a:pt x="16438" y="8219"/>
                  </a:lnTo>
                  <a:cubicBezTo>
                    <a:pt x="16438" y="3679"/>
                    <a:pt x="12758" y="0"/>
                    <a:pt x="8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87;p36">
              <a:extLst>
                <a:ext uri="{FF2B5EF4-FFF2-40B4-BE49-F238E27FC236}">
                  <a16:creationId xmlns:a16="http://schemas.microsoft.com/office/drawing/2014/main" id="{84D37934-DF38-A645-6393-4CE6DA0E15FA}"/>
                </a:ext>
              </a:extLst>
            </p:cNvPr>
            <p:cNvSpPr/>
            <p:nvPr/>
          </p:nvSpPr>
          <p:spPr>
            <a:xfrm>
              <a:off x="6638325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0" y="1"/>
                  </a:moveTo>
                  <a:lnTo>
                    <a:pt x="0" y="900"/>
                  </a:lnTo>
                  <a:lnTo>
                    <a:pt x="16438" y="900"/>
                  </a:lnTo>
                  <a:lnTo>
                    <a:pt x="16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88;p36">
              <a:extLst>
                <a:ext uri="{FF2B5EF4-FFF2-40B4-BE49-F238E27FC236}">
                  <a16:creationId xmlns:a16="http://schemas.microsoft.com/office/drawing/2014/main" id="{EE33FDCB-F4B9-E72F-2879-255B58F54BCE}"/>
                </a:ext>
              </a:extLst>
            </p:cNvPr>
            <p:cNvSpPr/>
            <p:nvPr/>
          </p:nvSpPr>
          <p:spPr>
            <a:xfrm>
              <a:off x="675795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89;p36">
              <a:extLst>
                <a:ext uri="{FF2B5EF4-FFF2-40B4-BE49-F238E27FC236}">
                  <a16:creationId xmlns:a16="http://schemas.microsoft.com/office/drawing/2014/main" id="{ADF837BA-818E-C861-EF2D-D7C07CF781FC}"/>
                </a:ext>
              </a:extLst>
            </p:cNvPr>
            <p:cNvSpPr/>
            <p:nvPr/>
          </p:nvSpPr>
          <p:spPr>
            <a:xfrm>
              <a:off x="6912250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90;p36">
              <a:extLst>
                <a:ext uri="{FF2B5EF4-FFF2-40B4-BE49-F238E27FC236}">
                  <a16:creationId xmlns:a16="http://schemas.microsoft.com/office/drawing/2014/main" id="{58346B63-37A1-018F-478B-862E91B994A0}"/>
                </a:ext>
              </a:extLst>
            </p:cNvPr>
            <p:cNvSpPr/>
            <p:nvPr/>
          </p:nvSpPr>
          <p:spPr>
            <a:xfrm>
              <a:off x="659872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91;p36">
              <a:extLst>
                <a:ext uri="{FF2B5EF4-FFF2-40B4-BE49-F238E27FC236}">
                  <a16:creationId xmlns:a16="http://schemas.microsoft.com/office/drawing/2014/main" id="{73AEDCB8-DF07-FCE0-3E08-ABADF9F546F1}"/>
                </a:ext>
              </a:extLst>
            </p:cNvPr>
            <p:cNvSpPr/>
            <p:nvPr/>
          </p:nvSpPr>
          <p:spPr>
            <a:xfrm>
              <a:off x="6002575" y="36970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2" y="3680"/>
                    <a:pt x="2" y="8220"/>
                  </a:cubicBezTo>
                  <a:lnTo>
                    <a:pt x="1" y="29321"/>
                  </a:lnTo>
                  <a:lnTo>
                    <a:pt x="16439" y="29321"/>
                  </a:lnTo>
                  <a:lnTo>
                    <a:pt x="16439" y="8220"/>
                  </a:lnTo>
                  <a:cubicBezTo>
                    <a:pt x="16439" y="3680"/>
                    <a:pt x="12760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92;p36">
              <a:extLst>
                <a:ext uri="{FF2B5EF4-FFF2-40B4-BE49-F238E27FC236}">
                  <a16:creationId xmlns:a16="http://schemas.microsoft.com/office/drawing/2014/main" id="{02523C6B-D35E-8801-71BD-25EB60A08890}"/>
                </a:ext>
              </a:extLst>
            </p:cNvPr>
            <p:cNvSpPr/>
            <p:nvPr/>
          </p:nvSpPr>
          <p:spPr>
            <a:xfrm>
              <a:off x="6002575" y="389127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1" y="0"/>
                  </a:moveTo>
                  <a:lnTo>
                    <a:pt x="1" y="898"/>
                  </a:lnTo>
                  <a:lnTo>
                    <a:pt x="16439" y="898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93;p36">
              <a:extLst>
                <a:ext uri="{FF2B5EF4-FFF2-40B4-BE49-F238E27FC236}">
                  <a16:creationId xmlns:a16="http://schemas.microsoft.com/office/drawing/2014/main" id="{B1708DE6-9BB0-2652-40EA-8F9AF244E18F}"/>
                </a:ext>
              </a:extLst>
            </p:cNvPr>
            <p:cNvSpPr/>
            <p:nvPr/>
          </p:nvSpPr>
          <p:spPr>
            <a:xfrm>
              <a:off x="6122250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94;p36">
              <a:extLst>
                <a:ext uri="{FF2B5EF4-FFF2-40B4-BE49-F238E27FC236}">
                  <a16:creationId xmlns:a16="http://schemas.microsoft.com/office/drawing/2014/main" id="{404FE35E-A0E7-A9C7-97B4-4F194049FD19}"/>
                </a:ext>
              </a:extLst>
            </p:cNvPr>
            <p:cNvSpPr/>
            <p:nvPr/>
          </p:nvSpPr>
          <p:spPr>
            <a:xfrm>
              <a:off x="6276525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1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95;p36">
              <a:extLst>
                <a:ext uri="{FF2B5EF4-FFF2-40B4-BE49-F238E27FC236}">
                  <a16:creationId xmlns:a16="http://schemas.microsoft.com/office/drawing/2014/main" id="{D7004B41-FF46-2192-C634-7E9713DEE5AC}"/>
                </a:ext>
              </a:extLst>
            </p:cNvPr>
            <p:cNvSpPr/>
            <p:nvPr/>
          </p:nvSpPr>
          <p:spPr>
            <a:xfrm>
              <a:off x="5962975" y="4430025"/>
              <a:ext cx="490175" cy="34275"/>
            </a:xfrm>
            <a:custGeom>
              <a:avLst/>
              <a:gdLst/>
              <a:ahLst/>
              <a:cxnLst/>
              <a:rect l="l" t="t" r="r" b="b"/>
              <a:pathLst>
                <a:path w="19607" h="1371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96;p36">
              <a:extLst>
                <a:ext uri="{FF2B5EF4-FFF2-40B4-BE49-F238E27FC236}">
                  <a16:creationId xmlns:a16="http://schemas.microsoft.com/office/drawing/2014/main" id="{02676031-BFF9-A00A-8A66-EE764DDC2FE9}"/>
                </a:ext>
              </a:extLst>
            </p:cNvPr>
            <p:cNvSpPr/>
            <p:nvPr/>
          </p:nvSpPr>
          <p:spPr>
            <a:xfrm>
              <a:off x="6638325" y="36970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19" y="1"/>
                  </a:moveTo>
                  <a:cubicBezTo>
                    <a:pt x="3680" y="1"/>
                    <a:pt x="0" y="3680"/>
                    <a:pt x="0" y="8220"/>
                  </a:cubicBezTo>
                  <a:lnTo>
                    <a:pt x="0" y="29321"/>
                  </a:lnTo>
                  <a:lnTo>
                    <a:pt x="16438" y="29321"/>
                  </a:lnTo>
                  <a:lnTo>
                    <a:pt x="16438" y="8220"/>
                  </a:lnTo>
                  <a:cubicBezTo>
                    <a:pt x="16438" y="3680"/>
                    <a:pt x="12758" y="1"/>
                    <a:pt x="8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97;p36">
              <a:extLst>
                <a:ext uri="{FF2B5EF4-FFF2-40B4-BE49-F238E27FC236}">
                  <a16:creationId xmlns:a16="http://schemas.microsoft.com/office/drawing/2014/main" id="{66E44AEE-B263-E4FC-12B5-220120FEA135}"/>
                </a:ext>
              </a:extLst>
            </p:cNvPr>
            <p:cNvSpPr/>
            <p:nvPr/>
          </p:nvSpPr>
          <p:spPr>
            <a:xfrm>
              <a:off x="6638325" y="3891275"/>
              <a:ext cx="410975" cy="22475"/>
            </a:xfrm>
            <a:custGeom>
              <a:avLst/>
              <a:gdLst/>
              <a:ahLst/>
              <a:cxnLst/>
              <a:rect l="l" t="t" r="r" b="b"/>
              <a:pathLst>
                <a:path w="16439" h="899" extrusionOk="0">
                  <a:moveTo>
                    <a:pt x="0" y="0"/>
                  </a:moveTo>
                  <a:lnTo>
                    <a:pt x="0" y="898"/>
                  </a:lnTo>
                  <a:lnTo>
                    <a:pt x="16438" y="898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98;p36">
              <a:extLst>
                <a:ext uri="{FF2B5EF4-FFF2-40B4-BE49-F238E27FC236}">
                  <a16:creationId xmlns:a16="http://schemas.microsoft.com/office/drawing/2014/main" id="{BD919AEF-3DF4-214C-3612-984D55999D8E}"/>
                </a:ext>
              </a:extLst>
            </p:cNvPr>
            <p:cNvSpPr/>
            <p:nvPr/>
          </p:nvSpPr>
          <p:spPr>
            <a:xfrm>
              <a:off x="6757950" y="390247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99;p36">
              <a:extLst>
                <a:ext uri="{FF2B5EF4-FFF2-40B4-BE49-F238E27FC236}">
                  <a16:creationId xmlns:a16="http://schemas.microsoft.com/office/drawing/2014/main" id="{E1EACB36-5942-F70F-92C8-B3A8662E9805}"/>
                </a:ext>
              </a:extLst>
            </p:cNvPr>
            <p:cNvSpPr/>
            <p:nvPr/>
          </p:nvSpPr>
          <p:spPr>
            <a:xfrm>
              <a:off x="6912250" y="390247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1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00;p36">
              <a:extLst>
                <a:ext uri="{FF2B5EF4-FFF2-40B4-BE49-F238E27FC236}">
                  <a16:creationId xmlns:a16="http://schemas.microsoft.com/office/drawing/2014/main" id="{4B581AED-F22C-B3A3-45F4-3D1C6A6D1197}"/>
                </a:ext>
              </a:extLst>
            </p:cNvPr>
            <p:cNvSpPr/>
            <p:nvPr/>
          </p:nvSpPr>
          <p:spPr>
            <a:xfrm>
              <a:off x="6598725" y="4430025"/>
              <a:ext cx="490175" cy="34275"/>
            </a:xfrm>
            <a:custGeom>
              <a:avLst/>
              <a:gdLst/>
              <a:ahLst/>
              <a:cxnLst/>
              <a:rect l="l" t="t" r="r" b="b"/>
              <a:pathLst>
                <a:path w="19607" h="1371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01;p36">
              <a:extLst>
                <a:ext uri="{FF2B5EF4-FFF2-40B4-BE49-F238E27FC236}">
                  <a16:creationId xmlns:a16="http://schemas.microsoft.com/office/drawing/2014/main" id="{B995F038-CC84-31BB-DC43-A5BD15BACA41}"/>
                </a:ext>
              </a:extLst>
            </p:cNvPr>
            <p:cNvSpPr/>
            <p:nvPr/>
          </p:nvSpPr>
          <p:spPr>
            <a:xfrm>
              <a:off x="4715050" y="3707325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1"/>
                  </a:moveTo>
                  <a:cubicBezTo>
                    <a:pt x="3679" y="1"/>
                    <a:pt x="1" y="3679"/>
                    <a:pt x="1" y="8218"/>
                  </a:cubicBezTo>
                  <a:lnTo>
                    <a:pt x="1" y="29321"/>
                  </a:lnTo>
                  <a:lnTo>
                    <a:pt x="16437" y="29321"/>
                  </a:lnTo>
                  <a:lnTo>
                    <a:pt x="16437" y="8218"/>
                  </a:lnTo>
                  <a:cubicBezTo>
                    <a:pt x="16437" y="3679"/>
                    <a:pt x="12758" y="1"/>
                    <a:pt x="8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02;p36">
              <a:extLst>
                <a:ext uri="{FF2B5EF4-FFF2-40B4-BE49-F238E27FC236}">
                  <a16:creationId xmlns:a16="http://schemas.microsoft.com/office/drawing/2014/main" id="{60C17F91-4E91-0564-FA74-13258BDB8B75}"/>
                </a:ext>
              </a:extLst>
            </p:cNvPr>
            <p:cNvSpPr/>
            <p:nvPr/>
          </p:nvSpPr>
          <p:spPr>
            <a:xfrm>
              <a:off x="4715050" y="3901575"/>
              <a:ext cx="410950" cy="22450"/>
            </a:xfrm>
            <a:custGeom>
              <a:avLst/>
              <a:gdLst/>
              <a:ahLst/>
              <a:cxnLst/>
              <a:rect l="l" t="t" r="r" b="b"/>
              <a:pathLst>
                <a:path w="16438" h="898" extrusionOk="0">
                  <a:moveTo>
                    <a:pt x="1" y="0"/>
                  </a:moveTo>
                  <a:lnTo>
                    <a:pt x="1" y="898"/>
                  </a:lnTo>
                  <a:lnTo>
                    <a:pt x="16437" y="898"/>
                  </a:lnTo>
                  <a:lnTo>
                    <a:pt x="16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03;p36">
              <a:extLst>
                <a:ext uri="{FF2B5EF4-FFF2-40B4-BE49-F238E27FC236}">
                  <a16:creationId xmlns:a16="http://schemas.microsoft.com/office/drawing/2014/main" id="{037DEFC2-A73B-A7AA-4778-674A102F4416}"/>
                </a:ext>
              </a:extLst>
            </p:cNvPr>
            <p:cNvSpPr/>
            <p:nvPr/>
          </p:nvSpPr>
          <p:spPr>
            <a:xfrm>
              <a:off x="4834675" y="3912800"/>
              <a:ext cx="22475" cy="527525"/>
            </a:xfrm>
            <a:custGeom>
              <a:avLst/>
              <a:gdLst/>
              <a:ahLst/>
              <a:cxnLst/>
              <a:rect l="l" t="t" r="r" b="b"/>
              <a:pathLst>
                <a:path w="899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899" y="21100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04;p36">
              <a:extLst>
                <a:ext uri="{FF2B5EF4-FFF2-40B4-BE49-F238E27FC236}">
                  <a16:creationId xmlns:a16="http://schemas.microsoft.com/office/drawing/2014/main" id="{D5E98842-D171-CE1F-F4AE-E7CF0062A71B}"/>
                </a:ext>
              </a:extLst>
            </p:cNvPr>
            <p:cNvSpPr/>
            <p:nvPr/>
          </p:nvSpPr>
          <p:spPr>
            <a:xfrm>
              <a:off x="4988950" y="3912800"/>
              <a:ext cx="22525" cy="527525"/>
            </a:xfrm>
            <a:custGeom>
              <a:avLst/>
              <a:gdLst/>
              <a:ahLst/>
              <a:cxnLst/>
              <a:rect l="l" t="t" r="r" b="b"/>
              <a:pathLst>
                <a:path w="901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05;p36">
              <a:extLst>
                <a:ext uri="{FF2B5EF4-FFF2-40B4-BE49-F238E27FC236}">
                  <a16:creationId xmlns:a16="http://schemas.microsoft.com/office/drawing/2014/main" id="{213419CE-6651-DAF8-0625-9238A4C7DCBE}"/>
                </a:ext>
              </a:extLst>
            </p:cNvPr>
            <p:cNvSpPr/>
            <p:nvPr/>
          </p:nvSpPr>
          <p:spPr>
            <a:xfrm>
              <a:off x="4675425" y="4440325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06;p36">
              <a:extLst>
                <a:ext uri="{FF2B5EF4-FFF2-40B4-BE49-F238E27FC236}">
                  <a16:creationId xmlns:a16="http://schemas.microsoft.com/office/drawing/2014/main" id="{B7AB1F8A-9959-E674-FB92-90783C7D2359}"/>
                </a:ext>
              </a:extLst>
            </p:cNvPr>
            <p:cNvSpPr/>
            <p:nvPr/>
          </p:nvSpPr>
          <p:spPr>
            <a:xfrm>
              <a:off x="5350750" y="3707325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1"/>
                  </a:moveTo>
                  <a:cubicBezTo>
                    <a:pt x="3681" y="1"/>
                    <a:pt x="0" y="3679"/>
                    <a:pt x="0" y="8218"/>
                  </a:cubicBezTo>
                  <a:lnTo>
                    <a:pt x="0" y="29321"/>
                  </a:lnTo>
                  <a:lnTo>
                    <a:pt x="16439" y="29321"/>
                  </a:lnTo>
                  <a:lnTo>
                    <a:pt x="16439" y="8218"/>
                  </a:lnTo>
                  <a:cubicBezTo>
                    <a:pt x="16439" y="3679"/>
                    <a:pt x="12758" y="1"/>
                    <a:pt x="8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07;p36">
              <a:extLst>
                <a:ext uri="{FF2B5EF4-FFF2-40B4-BE49-F238E27FC236}">
                  <a16:creationId xmlns:a16="http://schemas.microsoft.com/office/drawing/2014/main" id="{3CCFC81A-DE31-CDE2-FE40-DB75326155C7}"/>
                </a:ext>
              </a:extLst>
            </p:cNvPr>
            <p:cNvSpPr/>
            <p:nvPr/>
          </p:nvSpPr>
          <p:spPr>
            <a:xfrm>
              <a:off x="5350750" y="3901575"/>
              <a:ext cx="410975" cy="22450"/>
            </a:xfrm>
            <a:custGeom>
              <a:avLst/>
              <a:gdLst/>
              <a:ahLst/>
              <a:cxnLst/>
              <a:rect l="l" t="t" r="r" b="b"/>
              <a:pathLst>
                <a:path w="16439" h="898" extrusionOk="0">
                  <a:moveTo>
                    <a:pt x="0" y="0"/>
                  </a:moveTo>
                  <a:lnTo>
                    <a:pt x="0" y="898"/>
                  </a:lnTo>
                  <a:lnTo>
                    <a:pt x="16439" y="898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08;p36">
              <a:extLst>
                <a:ext uri="{FF2B5EF4-FFF2-40B4-BE49-F238E27FC236}">
                  <a16:creationId xmlns:a16="http://schemas.microsoft.com/office/drawing/2014/main" id="{6338B597-8967-411D-108B-8D8FA2EC053E}"/>
                </a:ext>
              </a:extLst>
            </p:cNvPr>
            <p:cNvSpPr/>
            <p:nvPr/>
          </p:nvSpPr>
          <p:spPr>
            <a:xfrm>
              <a:off x="5470375" y="3912800"/>
              <a:ext cx="22525" cy="527525"/>
            </a:xfrm>
            <a:custGeom>
              <a:avLst/>
              <a:gdLst/>
              <a:ahLst/>
              <a:cxnLst/>
              <a:rect l="l" t="t" r="r" b="b"/>
              <a:pathLst>
                <a:path w="901" h="21101" extrusionOk="0">
                  <a:moveTo>
                    <a:pt x="1" y="1"/>
                  </a:moveTo>
                  <a:lnTo>
                    <a:pt x="1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09;p36">
              <a:extLst>
                <a:ext uri="{FF2B5EF4-FFF2-40B4-BE49-F238E27FC236}">
                  <a16:creationId xmlns:a16="http://schemas.microsoft.com/office/drawing/2014/main" id="{A02E38E8-03DA-38E5-BE67-FB26CB333615}"/>
                </a:ext>
              </a:extLst>
            </p:cNvPr>
            <p:cNvSpPr/>
            <p:nvPr/>
          </p:nvSpPr>
          <p:spPr>
            <a:xfrm>
              <a:off x="5624700" y="3912800"/>
              <a:ext cx="22500" cy="527525"/>
            </a:xfrm>
            <a:custGeom>
              <a:avLst/>
              <a:gdLst/>
              <a:ahLst/>
              <a:cxnLst/>
              <a:rect l="l" t="t" r="r" b="b"/>
              <a:pathLst>
                <a:path w="900" h="21101" extrusionOk="0">
                  <a:moveTo>
                    <a:pt x="0" y="1"/>
                  </a:moveTo>
                  <a:lnTo>
                    <a:pt x="0" y="21100"/>
                  </a:lnTo>
                  <a:lnTo>
                    <a:pt x="900" y="21100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10;p36">
              <a:extLst>
                <a:ext uri="{FF2B5EF4-FFF2-40B4-BE49-F238E27FC236}">
                  <a16:creationId xmlns:a16="http://schemas.microsoft.com/office/drawing/2014/main" id="{38E1A5FD-E60B-9AAF-44E6-DEB691E475A6}"/>
                </a:ext>
              </a:extLst>
            </p:cNvPr>
            <p:cNvSpPr/>
            <p:nvPr/>
          </p:nvSpPr>
          <p:spPr>
            <a:xfrm>
              <a:off x="5311150" y="4440325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1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11;p36">
              <a:extLst>
                <a:ext uri="{FF2B5EF4-FFF2-40B4-BE49-F238E27FC236}">
                  <a16:creationId xmlns:a16="http://schemas.microsoft.com/office/drawing/2014/main" id="{CC2595D2-078C-5E3E-8990-A61FA2984920}"/>
                </a:ext>
              </a:extLst>
            </p:cNvPr>
            <p:cNvSpPr/>
            <p:nvPr/>
          </p:nvSpPr>
          <p:spPr>
            <a:xfrm>
              <a:off x="4715050" y="2719550"/>
              <a:ext cx="410950" cy="733025"/>
            </a:xfrm>
            <a:custGeom>
              <a:avLst/>
              <a:gdLst/>
              <a:ahLst/>
              <a:cxnLst/>
              <a:rect l="l" t="t" r="r" b="b"/>
              <a:pathLst>
                <a:path w="16438" h="29321" extrusionOk="0">
                  <a:moveTo>
                    <a:pt x="8218" y="0"/>
                  </a:moveTo>
                  <a:cubicBezTo>
                    <a:pt x="3679" y="0"/>
                    <a:pt x="1" y="3679"/>
                    <a:pt x="1" y="8219"/>
                  </a:cubicBezTo>
                  <a:lnTo>
                    <a:pt x="1" y="29320"/>
                  </a:lnTo>
                  <a:lnTo>
                    <a:pt x="16437" y="29320"/>
                  </a:lnTo>
                  <a:lnTo>
                    <a:pt x="16437" y="8219"/>
                  </a:lnTo>
                  <a:cubicBezTo>
                    <a:pt x="16437" y="3679"/>
                    <a:pt x="12758" y="0"/>
                    <a:pt x="8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12;p36">
              <a:extLst>
                <a:ext uri="{FF2B5EF4-FFF2-40B4-BE49-F238E27FC236}">
                  <a16:creationId xmlns:a16="http://schemas.microsoft.com/office/drawing/2014/main" id="{C8FF691C-AF2C-F2ED-AADF-8F8F8FACB61E}"/>
                </a:ext>
              </a:extLst>
            </p:cNvPr>
            <p:cNvSpPr/>
            <p:nvPr/>
          </p:nvSpPr>
          <p:spPr>
            <a:xfrm>
              <a:off x="4715050" y="2913775"/>
              <a:ext cx="410950" cy="22525"/>
            </a:xfrm>
            <a:custGeom>
              <a:avLst/>
              <a:gdLst/>
              <a:ahLst/>
              <a:cxnLst/>
              <a:rect l="l" t="t" r="r" b="b"/>
              <a:pathLst>
                <a:path w="16438" h="901" extrusionOk="0">
                  <a:moveTo>
                    <a:pt x="1" y="1"/>
                  </a:moveTo>
                  <a:lnTo>
                    <a:pt x="1" y="900"/>
                  </a:lnTo>
                  <a:lnTo>
                    <a:pt x="16437" y="900"/>
                  </a:lnTo>
                  <a:lnTo>
                    <a:pt x="16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13;p36">
              <a:extLst>
                <a:ext uri="{FF2B5EF4-FFF2-40B4-BE49-F238E27FC236}">
                  <a16:creationId xmlns:a16="http://schemas.microsoft.com/office/drawing/2014/main" id="{366065B8-6CE3-7429-2065-6438C5A266E1}"/>
                </a:ext>
              </a:extLst>
            </p:cNvPr>
            <p:cNvSpPr/>
            <p:nvPr/>
          </p:nvSpPr>
          <p:spPr>
            <a:xfrm>
              <a:off x="4834675" y="2925025"/>
              <a:ext cx="22475" cy="527550"/>
            </a:xfrm>
            <a:custGeom>
              <a:avLst/>
              <a:gdLst/>
              <a:ahLst/>
              <a:cxnLst/>
              <a:rect l="l" t="t" r="r" b="b"/>
              <a:pathLst>
                <a:path w="899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899" y="2110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14;p36">
              <a:extLst>
                <a:ext uri="{FF2B5EF4-FFF2-40B4-BE49-F238E27FC236}">
                  <a16:creationId xmlns:a16="http://schemas.microsoft.com/office/drawing/2014/main" id="{0A0AFA26-1940-73C0-D3AB-C3E12E08646C}"/>
                </a:ext>
              </a:extLst>
            </p:cNvPr>
            <p:cNvSpPr/>
            <p:nvPr/>
          </p:nvSpPr>
          <p:spPr>
            <a:xfrm>
              <a:off x="4988950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15;p36">
              <a:extLst>
                <a:ext uri="{FF2B5EF4-FFF2-40B4-BE49-F238E27FC236}">
                  <a16:creationId xmlns:a16="http://schemas.microsoft.com/office/drawing/2014/main" id="{1A4C5892-E314-02D5-C014-200984FE0D68}"/>
                </a:ext>
              </a:extLst>
            </p:cNvPr>
            <p:cNvSpPr/>
            <p:nvPr/>
          </p:nvSpPr>
          <p:spPr>
            <a:xfrm>
              <a:off x="4675425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9606" y="1370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16;p36">
              <a:extLst>
                <a:ext uri="{FF2B5EF4-FFF2-40B4-BE49-F238E27FC236}">
                  <a16:creationId xmlns:a16="http://schemas.microsoft.com/office/drawing/2014/main" id="{ADFB7375-54F8-9E51-5741-541080B15B6C}"/>
                </a:ext>
              </a:extLst>
            </p:cNvPr>
            <p:cNvSpPr/>
            <p:nvPr/>
          </p:nvSpPr>
          <p:spPr>
            <a:xfrm>
              <a:off x="5350750" y="2719550"/>
              <a:ext cx="410975" cy="733025"/>
            </a:xfrm>
            <a:custGeom>
              <a:avLst/>
              <a:gdLst/>
              <a:ahLst/>
              <a:cxnLst/>
              <a:rect l="l" t="t" r="r" b="b"/>
              <a:pathLst>
                <a:path w="16439" h="29321" extrusionOk="0">
                  <a:moveTo>
                    <a:pt x="8220" y="0"/>
                  </a:moveTo>
                  <a:cubicBezTo>
                    <a:pt x="3681" y="0"/>
                    <a:pt x="0" y="3679"/>
                    <a:pt x="0" y="8219"/>
                  </a:cubicBezTo>
                  <a:lnTo>
                    <a:pt x="0" y="29320"/>
                  </a:lnTo>
                  <a:lnTo>
                    <a:pt x="16439" y="29320"/>
                  </a:lnTo>
                  <a:lnTo>
                    <a:pt x="16439" y="8219"/>
                  </a:lnTo>
                  <a:cubicBezTo>
                    <a:pt x="16439" y="3679"/>
                    <a:pt x="12758" y="0"/>
                    <a:pt x="8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17;p36">
              <a:extLst>
                <a:ext uri="{FF2B5EF4-FFF2-40B4-BE49-F238E27FC236}">
                  <a16:creationId xmlns:a16="http://schemas.microsoft.com/office/drawing/2014/main" id="{98C0090A-9393-67C6-BDDD-3B0C9EFD820F}"/>
                </a:ext>
              </a:extLst>
            </p:cNvPr>
            <p:cNvSpPr/>
            <p:nvPr/>
          </p:nvSpPr>
          <p:spPr>
            <a:xfrm>
              <a:off x="5350750" y="2913775"/>
              <a:ext cx="410975" cy="22525"/>
            </a:xfrm>
            <a:custGeom>
              <a:avLst/>
              <a:gdLst/>
              <a:ahLst/>
              <a:cxnLst/>
              <a:rect l="l" t="t" r="r" b="b"/>
              <a:pathLst>
                <a:path w="16439" h="901" extrusionOk="0">
                  <a:moveTo>
                    <a:pt x="0" y="1"/>
                  </a:moveTo>
                  <a:lnTo>
                    <a:pt x="0" y="900"/>
                  </a:lnTo>
                  <a:lnTo>
                    <a:pt x="16439" y="900"/>
                  </a:lnTo>
                  <a:lnTo>
                    <a:pt x="16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18;p36">
              <a:extLst>
                <a:ext uri="{FF2B5EF4-FFF2-40B4-BE49-F238E27FC236}">
                  <a16:creationId xmlns:a16="http://schemas.microsoft.com/office/drawing/2014/main" id="{E3CBC0A9-8FD8-32AD-BADC-E4A9F9068820}"/>
                </a:ext>
              </a:extLst>
            </p:cNvPr>
            <p:cNvSpPr/>
            <p:nvPr/>
          </p:nvSpPr>
          <p:spPr>
            <a:xfrm>
              <a:off x="5470375" y="2925025"/>
              <a:ext cx="22525" cy="527550"/>
            </a:xfrm>
            <a:custGeom>
              <a:avLst/>
              <a:gdLst/>
              <a:ahLst/>
              <a:cxnLst/>
              <a:rect l="l" t="t" r="r" b="b"/>
              <a:pathLst>
                <a:path w="901" h="21102" extrusionOk="0">
                  <a:moveTo>
                    <a:pt x="1" y="0"/>
                  </a:moveTo>
                  <a:lnTo>
                    <a:pt x="1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19;p36">
              <a:extLst>
                <a:ext uri="{FF2B5EF4-FFF2-40B4-BE49-F238E27FC236}">
                  <a16:creationId xmlns:a16="http://schemas.microsoft.com/office/drawing/2014/main" id="{5B248195-48A5-7474-C753-B7F5D50CE555}"/>
                </a:ext>
              </a:extLst>
            </p:cNvPr>
            <p:cNvSpPr/>
            <p:nvPr/>
          </p:nvSpPr>
          <p:spPr>
            <a:xfrm>
              <a:off x="5624700" y="2925025"/>
              <a:ext cx="22500" cy="527550"/>
            </a:xfrm>
            <a:custGeom>
              <a:avLst/>
              <a:gdLst/>
              <a:ahLst/>
              <a:cxnLst/>
              <a:rect l="l" t="t" r="r" b="b"/>
              <a:pathLst>
                <a:path w="900" h="21102" extrusionOk="0">
                  <a:moveTo>
                    <a:pt x="0" y="0"/>
                  </a:moveTo>
                  <a:lnTo>
                    <a:pt x="0" y="21101"/>
                  </a:lnTo>
                  <a:lnTo>
                    <a:pt x="900" y="2110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20;p36">
              <a:extLst>
                <a:ext uri="{FF2B5EF4-FFF2-40B4-BE49-F238E27FC236}">
                  <a16:creationId xmlns:a16="http://schemas.microsoft.com/office/drawing/2014/main" id="{D601CEE5-8DB8-CF5A-5C57-168517319A17}"/>
                </a:ext>
              </a:extLst>
            </p:cNvPr>
            <p:cNvSpPr/>
            <p:nvPr/>
          </p:nvSpPr>
          <p:spPr>
            <a:xfrm>
              <a:off x="5311150" y="3452550"/>
              <a:ext cx="490175" cy="34250"/>
            </a:xfrm>
            <a:custGeom>
              <a:avLst/>
              <a:gdLst/>
              <a:ahLst/>
              <a:cxnLst/>
              <a:rect l="l" t="t" r="r" b="b"/>
              <a:pathLst>
                <a:path w="19607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9607" y="1370"/>
                  </a:lnTo>
                  <a:lnTo>
                    <a:pt x="19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21;p36">
              <a:extLst>
                <a:ext uri="{FF2B5EF4-FFF2-40B4-BE49-F238E27FC236}">
                  <a16:creationId xmlns:a16="http://schemas.microsoft.com/office/drawing/2014/main" id="{677D1327-68D6-0C46-61DE-ADE1376A823F}"/>
                </a:ext>
              </a:extLst>
            </p:cNvPr>
            <p:cNvSpPr/>
            <p:nvPr/>
          </p:nvSpPr>
          <p:spPr>
            <a:xfrm>
              <a:off x="4389975" y="1814300"/>
              <a:ext cx="2991700" cy="606325"/>
            </a:xfrm>
            <a:custGeom>
              <a:avLst/>
              <a:gdLst/>
              <a:ahLst/>
              <a:cxnLst/>
              <a:rect l="l" t="t" r="r" b="b"/>
              <a:pathLst>
                <a:path w="119668" h="24253" extrusionOk="0">
                  <a:moveTo>
                    <a:pt x="13447" y="0"/>
                  </a:moveTo>
                  <a:cubicBezTo>
                    <a:pt x="13011" y="0"/>
                    <a:pt x="12609" y="237"/>
                    <a:pt x="12398" y="619"/>
                  </a:cubicBezTo>
                  <a:lnTo>
                    <a:pt x="322" y="22475"/>
                  </a:lnTo>
                  <a:cubicBezTo>
                    <a:pt x="0" y="23053"/>
                    <a:pt x="212" y="23783"/>
                    <a:pt x="792" y="24102"/>
                  </a:cubicBezTo>
                  <a:cubicBezTo>
                    <a:pt x="975" y="24204"/>
                    <a:pt x="1174" y="24252"/>
                    <a:pt x="1370" y="24252"/>
                  </a:cubicBezTo>
                  <a:cubicBezTo>
                    <a:pt x="1791" y="24252"/>
                    <a:pt x="2201" y="24029"/>
                    <a:pt x="2419" y="23634"/>
                  </a:cubicBezTo>
                  <a:lnTo>
                    <a:pt x="14154" y="2396"/>
                  </a:lnTo>
                  <a:lnTo>
                    <a:pt x="105647" y="2396"/>
                  </a:lnTo>
                  <a:lnTo>
                    <a:pt x="117365" y="23631"/>
                  </a:lnTo>
                  <a:cubicBezTo>
                    <a:pt x="117575" y="24013"/>
                    <a:pt x="117978" y="24251"/>
                    <a:pt x="118415" y="24251"/>
                  </a:cubicBezTo>
                  <a:cubicBezTo>
                    <a:pt x="118838" y="24251"/>
                    <a:pt x="119231" y="24026"/>
                    <a:pt x="119445" y="23661"/>
                  </a:cubicBezTo>
                  <a:cubicBezTo>
                    <a:pt x="119661" y="23297"/>
                    <a:pt x="119667" y="22845"/>
                    <a:pt x="119463" y="22475"/>
                  </a:cubicBezTo>
                  <a:lnTo>
                    <a:pt x="107403" y="619"/>
                  </a:lnTo>
                  <a:cubicBezTo>
                    <a:pt x="107193" y="238"/>
                    <a:pt x="106790" y="0"/>
                    <a:pt x="106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22;p36">
              <a:extLst>
                <a:ext uri="{FF2B5EF4-FFF2-40B4-BE49-F238E27FC236}">
                  <a16:creationId xmlns:a16="http://schemas.microsoft.com/office/drawing/2014/main" id="{AF895555-329D-0D1D-7CA5-72442AD08E18}"/>
                </a:ext>
              </a:extLst>
            </p:cNvPr>
            <p:cNvSpPr/>
            <p:nvPr/>
          </p:nvSpPr>
          <p:spPr>
            <a:xfrm>
              <a:off x="3656125" y="1088050"/>
              <a:ext cx="285225" cy="285200"/>
            </a:xfrm>
            <a:custGeom>
              <a:avLst/>
              <a:gdLst/>
              <a:ahLst/>
              <a:cxnLst/>
              <a:rect l="l" t="t" r="r" b="b"/>
              <a:pathLst>
                <a:path w="11409" h="11408" extrusionOk="0">
                  <a:moveTo>
                    <a:pt x="5705" y="0"/>
                  </a:moveTo>
                  <a:cubicBezTo>
                    <a:pt x="2554" y="0"/>
                    <a:pt x="1" y="2554"/>
                    <a:pt x="1" y="5704"/>
                  </a:cubicBezTo>
                  <a:cubicBezTo>
                    <a:pt x="1" y="8854"/>
                    <a:pt x="2554" y="11408"/>
                    <a:pt x="5705" y="11408"/>
                  </a:cubicBezTo>
                  <a:cubicBezTo>
                    <a:pt x="8855" y="11408"/>
                    <a:pt x="11408" y="8854"/>
                    <a:pt x="11408" y="5704"/>
                  </a:cubicBezTo>
                  <a:cubicBezTo>
                    <a:pt x="11408" y="2554"/>
                    <a:pt x="8855" y="0"/>
                    <a:pt x="5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613144" y="1620429"/>
            <a:ext cx="7917711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Menurut</a:t>
            </a:r>
            <a:r>
              <a:rPr lang="en-US" sz="1600" dirty="0"/>
              <a:t> KBBI kata hotel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bangunan</a:t>
            </a:r>
            <a:r>
              <a:rPr lang="en-US" sz="1600" dirty="0"/>
              <a:t> </a:t>
            </a:r>
            <a:r>
              <a:rPr lang="en-US" sz="1600" dirty="0" err="1"/>
              <a:t>berkamar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yang </a:t>
            </a:r>
            <a:r>
              <a:rPr lang="en-US" sz="1600" dirty="0" err="1"/>
              <a:t>disewakan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menginap</a:t>
            </a:r>
            <a:r>
              <a:rPr lang="en-US" sz="1600" dirty="0"/>
              <a:t> dan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makan</a:t>
            </a:r>
            <a:r>
              <a:rPr lang="en-US" sz="1600" dirty="0"/>
              <a:t> orang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perjalanan</a:t>
            </a:r>
            <a:r>
              <a:rPr lang="en-US" sz="1600" dirty="0"/>
              <a:t>;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akomodasi</a:t>
            </a:r>
            <a:r>
              <a:rPr lang="en-US" sz="1600" dirty="0"/>
              <a:t> yang </a:t>
            </a:r>
            <a:r>
              <a:rPr lang="en-US" sz="1600" dirty="0" err="1"/>
              <a:t>dikelola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komersial</a:t>
            </a:r>
            <a:r>
              <a:rPr lang="en-US" sz="1600" dirty="0"/>
              <a:t>, </a:t>
            </a:r>
            <a:r>
              <a:rPr lang="en-US" sz="1600" dirty="0" err="1"/>
              <a:t>disediakan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orang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pelayanan</a:t>
            </a:r>
            <a:r>
              <a:rPr lang="en-US" sz="1600" dirty="0"/>
              <a:t>, </a:t>
            </a:r>
            <a:r>
              <a:rPr lang="en-US" sz="1600" dirty="0" err="1"/>
              <a:t>penginapan</a:t>
            </a:r>
            <a:r>
              <a:rPr lang="en-US" sz="1600" dirty="0"/>
              <a:t>, </a:t>
            </a:r>
            <a:r>
              <a:rPr lang="en-US" sz="1600" dirty="0" err="1"/>
              <a:t>makan</a:t>
            </a:r>
            <a:r>
              <a:rPr lang="en-US" sz="1600" dirty="0"/>
              <a:t> dan </a:t>
            </a:r>
            <a:r>
              <a:rPr lang="en-US" sz="1600" dirty="0" err="1"/>
              <a:t>minum</a:t>
            </a:r>
            <a:r>
              <a:rPr lang="en-US" sz="1600" dirty="0"/>
              <a:t>”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Lokasi </a:t>
            </a:r>
            <a:r>
              <a:rPr lang="en-US" sz="1600" dirty="0" err="1"/>
              <a:t>memegang</a:t>
            </a:r>
            <a:r>
              <a:rPr lang="en-US" sz="1600" dirty="0"/>
              <a:t> </a:t>
            </a:r>
            <a:r>
              <a:rPr lang="en-US" sz="1600" dirty="0" err="1"/>
              <a:t>peranan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keberhasilan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Hotel,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– </a:t>
            </a:r>
            <a:r>
              <a:rPr lang="en-US" sz="1600" dirty="0" err="1"/>
              <a:t>kegitan</a:t>
            </a:r>
            <a:r>
              <a:rPr lang="en-US" sz="1600" dirty="0"/>
              <a:t> </a:t>
            </a:r>
            <a:r>
              <a:rPr lang="en-US" sz="1600" dirty="0" err="1"/>
              <a:t>penguhuninya</a:t>
            </a:r>
            <a:r>
              <a:rPr lang="en-US" sz="1600" dirty="0"/>
              <a:t>. Lokasi Hotel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di </a:t>
            </a:r>
            <a:r>
              <a:rPr lang="en-US" sz="1600" dirty="0" err="1"/>
              <a:t>perkotaan</a:t>
            </a:r>
            <a:r>
              <a:rPr lang="en-US" sz="1600" dirty="0"/>
              <a:t>, </a:t>
            </a:r>
            <a:r>
              <a:rPr lang="en-US" sz="1600" dirty="0" err="1"/>
              <a:t>perencanaan</a:t>
            </a:r>
            <a:r>
              <a:rPr lang="en-US" sz="1600" dirty="0"/>
              <a:t> hotel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menguntungkan</a:t>
            </a:r>
            <a:r>
              <a:rPr lang="en-US" sz="1600" dirty="0"/>
              <a:t> </a:t>
            </a:r>
            <a:r>
              <a:rPr lang="en-US" sz="1600" dirty="0" err="1"/>
              <a:t>bila</a:t>
            </a:r>
            <a:r>
              <a:rPr lang="en-US" sz="1600" dirty="0"/>
              <a:t> di </a:t>
            </a:r>
            <a:r>
              <a:rPr lang="en-US" sz="1600" dirty="0" err="1"/>
              <a:t>tinjau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kedudukan</a:t>
            </a:r>
            <a:r>
              <a:rPr lang="en-US" sz="1600" dirty="0"/>
              <a:t> </a:t>
            </a:r>
            <a:r>
              <a:rPr lang="en-US" sz="1600" dirty="0" err="1"/>
              <a:t>tapak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362" name="Google Shape;362;p33"/>
          <p:cNvSpPr txBox="1">
            <a:spLocks noGrp="1"/>
          </p:cNvSpPr>
          <p:nvPr>
            <p:ph type="title"/>
          </p:nvPr>
        </p:nvSpPr>
        <p:spPr>
          <a:xfrm>
            <a:off x="851975" y="275421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Pengertian Hotel</a:t>
            </a:r>
            <a:endParaRPr sz="4800" dirty="0"/>
          </a:p>
        </p:txBody>
      </p:sp>
      <p:sp>
        <p:nvSpPr>
          <p:cNvPr id="5" name="Google Shape;545;p36">
            <a:extLst>
              <a:ext uri="{FF2B5EF4-FFF2-40B4-BE49-F238E27FC236}">
                <a16:creationId xmlns:a16="http://schemas.microsoft.com/office/drawing/2014/main" id="{5A6ACD4D-DF18-E995-3689-3A3852D21B28}"/>
              </a:ext>
            </a:extLst>
          </p:cNvPr>
          <p:cNvSpPr/>
          <p:nvPr/>
        </p:nvSpPr>
        <p:spPr>
          <a:xfrm rot="13939477">
            <a:off x="-1741740" y="3732383"/>
            <a:ext cx="3483481" cy="2112301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53;p44">
            <a:extLst>
              <a:ext uri="{FF2B5EF4-FFF2-40B4-BE49-F238E27FC236}">
                <a16:creationId xmlns:a16="http://schemas.microsoft.com/office/drawing/2014/main" id="{E21C7F79-D807-E49D-9EB9-B5923E8C2BBA}"/>
              </a:ext>
            </a:extLst>
          </p:cNvPr>
          <p:cNvGrpSpPr/>
          <p:nvPr/>
        </p:nvGrpSpPr>
        <p:grpSpPr>
          <a:xfrm rot="-5400000">
            <a:off x="7349006" y="3214245"/>
            <a:ext cx="2818498" cy="330076"/>
            <a:chOff x="238125" y="2506075"/>
            <a:chExt cx="5747346" cy="673075"/>
          </a:xfrm>
        </p:grpSpPr>
        <p:sp>
          <p:nvSpPr>
            <p:cNvPr id="7" name="Google Shape;1254;p44">
              <a:extLst>
                <a:ext uri="{FF2B5EF4-FFF2-40B4-BE49-F238E27FC236}">
                  <a16:creationId xmlns:a16="http://schemas.microsoft.com/office/drawing/2014/main" id="{46D72B15-77AC-3A74-2BE3-AAC64E31D66E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5;p44">
              <a:extLst>
                <a:ext uri="{FF2B5EF4-FFF2-40B4-BE49-F238E27FC236}">
                  <a16:creationId xmlns:a16="http://schemas.microsoft.com/office/drawing/2014/main" id="{6EBCD049-7461-829D-11B2-89DDA85D5930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6;p44">
              <a:extLst>
                <a:ext uri="{FF2B5EF4-FFF2-40B4-BE49-F238E27FC236}">
                  <a16:creationId xmlns:a16="http://schemas.microsoft.com/office/drawing/2014/main" id="{7F959ABA-A0CF-C73C-525E-BE9F37B5FC61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7;p44">
              <a:extLst>
                <a:ext uri="{FF2B5EF4-FFF2-40B4-BE49-F238E27FC236}">
                  <a16:creationId xmlns:a16="http://schemas.microsoft.com/office/drawing/2014/main" id="{9E777357-C7E8-7329-C6E5-6501C06ED48E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727;p37">
            <a:extLst>
              <a:ext uri="{FF2B5EF4-FFF2-40B4-BE49-F238E27FC236}">
                <a16:creationId xmlns:a16="http://schemas.microsoft.com/office/drawing/2014/main" id="{D60AA6E7-592C-BD3B-49A4-CD3760E54DEE}"/>
              </a:ext>
            </a:extLst>
          </p:cNvPr>
          <p:cNvSpPr/>
          <p:nvPr/>
        </p:nvSpPr>
        <p:spPr>
          <a:xfrm>
            <a:off x="474425" y="4280154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731;p37">
            <a:extLst>
              <a:ext uri="{FF2B5EF4-FFF2-40B4-BE49-F238E27FC236}">
                <a16:creationId xmlns:a16="http://schemas.microsoft.com/office/drawing/2014/main" id="{D2E006CE-EB74-F9EC-D2C0-1B31D0CA3B88}"/>
              </a:ext>
            </a:extLst>
          </p:cNvPr>
          <p:cNvGrpSpPr/>
          <p:nvPr/>
        </p:nvGrpSpPr>
        <p:grpSpPr>
          <a:xfrm>
            <a:off x="183789" y="887937"/>
            <a:ext cx="2019223" cy="3636696"/>
            <a:chOff x="619400" y="238125"/>
            <a:chExt cx="2313500" cy="4166700"/>
          </a:xfrm>
        </p:grpSpPr>
        <p:sp>
          <p:nvSpPr>
            <p:cNvPr id="361" name="Google Shape;732;p37">
              <a:extLst>
                <a:ext uri="{FF2B5EF4-FFF2-40B4-BE49-F238E27FC236}">
                  <a16:creationId xmlns:a16="http://schemas.microsoft.com/office/drawing/2014/main" id="{731EE074-4E99-CCDE-2298-76EE27201821}"/>
                </a:ext>
              </a:extLst>
            </p:cNvPr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3;p37">
              <a:extLst>
                <a:ext uri="{FF2B5EF4-FFF2-40B4-BE49-F238E27FC236}">
                  <a16:creationId xmlns:a16="http://schemas.microsoft.com/office/drawing/2014/main" id="{F2A3B06E-3B54-F371-F7C3-EFC81AE2795B}"/>
                </a:ext>
              </a:extLst>
            </p:cNvPr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4;p37">
              <a:extLst>
                <a:ext uri="{FF2B5EF4-FFF2-40B4-BE49-F238E27FC236}">
                  <a16:creationId xmlns:a16="http://schemas.microsoft.com/office/drawing/2014/main" id="{592DABA2-1344-D098-AE95-99A8693945FF}"/>
                </a:ext>
              </a:extLst>
            </p:cNvPr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5;p37">
              <a:extLst>
                <a:ext uri="{FF2B5EF4-FFF2-40B4-BE49-F238E27FC236}">
                  <a16:creationId xmlns:a16="http://schemas.microsoft.com/office/drawing/2014/main" id="{40784492-25E5-A1DA-EEED-FF3C1131305B}"/>
                </a:ext>
              </a:extLst>
            </p:cNvPr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6;p37">
              <a:extLst>
                <a:ext uri="{FF2B5EF4-FFF2-40B4-BE49-F238E27FC236}">
                  <a16:creationId xmlns:a16="http://schemas.microsoft.com/office/drawing/2014/main" id="{72B9F47D-C361-47D7-B084-5FACF737D833}"/>
                </a:ext>
              </a:extLst>
            </p:cNvPr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;p37">
              <a:extLst>
                <a:ext uri="{FF2B5EF4-FFF2-40B4-BE49-F238E27FC236}">
                  <a16:creationId xmlns:a16="http://schemas.microsoft.com/office/drawing/2014/main" id="{9646A59E-85F6-3B13-2564-C85007F4F07E}"/>
                </a:ext>
              </a:extLst>
            </p:cNvPr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8;p37">
              <a:extLst>
                <a:ext uri="{FF2B5EF4-FFF2-40B4-BE49-F238E27FC236}">
                  <a16:creationId xmlns:a16="http://schemas.microsoft.com/office/drawing/2014/main" id="{5BC46785-E3D4-7850-658C-B45D9F9620EB}"/>
                </a:ext>
              </a:extLst>
            </p:cNvPr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9;p37">
              <a:extLst>
                <a:ext uri="{FF2B5EF4-FFF2-40B4-BE49-F238E27FC236}">
                  <a16:creationId xmlns:a16="http://schemas.microsoft.com/office/drawing/2014/main" id="{A32B8E64-9EDF-AAAC-E319-25885F4F79A8}"/>
                </a:ext>
              </a:extLst>
            </p:cNvPr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40;p37">
              <a:extLst>
                <a:ext uri="{FF2B5EF4-FFF2-40B4-BE49-F238E27FC236}">
                  <a16:creationId xmlns:a16="http://schemas.microsoft.com/office/drawing/2014/main" id="{BB7AC058-BAFC-A3E9-DCD8-72137EBCFAA2}"/>
                </a:ext>
              </a:extLst>
            </p:cNvPr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41;p37">
              <a:extLst>
                <a:ext uri="{FF2B5EF4-FFF2-40B4-BE49-F238E27FC236}">
                  <a16:creationId xmlns:a16="http://schemas.microsoft.com/office/drawing/2014/main" id="{E867B3AB-C9C6-1F45-B3FB-B74A596C6550}"/>
                </a:ext>
              </a:extLst>
            </p:cNvPr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42;p37">
              <a:extLst>
                <a:ext uri="{FF2B5EF4-FFF2-40B4-BE49-F238E27FC236}">
                  <a16:creationId xmlns:a16="http://schemas.microsoft.com/office/drawing/2014/main" id="{DA0830A8-C530-C3AE-9EE8-BA0C9A1C7878}"/>
                </a:ext>
              </a:extLst>
            </p:cNvPr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43;p37">
              <a:extLst>
                <a:ext uri="{FF2B5EF4-FFF2-40B4-BE49-F238E27FC236}">
                  <a16:creationId xmlns:a16="http://schemas.microsoft.com/office/drawing/2014/main" id="{D005F335-C8F2-8DA9-C0D8-C7742857510A}"/>
                </a:ext>
              </a:extLst>
            </p:cNvPr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44;p37">
              <a:extLst>
                <a:ext uri="{FF2B5EF4-FFF2-40B4-BE49-F238E27FC236}">
                  <a16:creationId xmlns:a16="http://schemas.microsoft.com/office/drawing/2014/main" id="{C22B59B9-396E-8B50-06D5-5887310DBAED}"/>
                </a:ext>
              </a:extLst>
            </p:cNvPr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45;p37">
              <a:extLst>
                <a:ext uri="{FF2B5EF4-FFF2-40B4-BE49-F238E27FC236}">
                  <a16:creationId xmlns:a16="http://schemas.microsoft.com/office/drawing/2014/main" id="{857B5157-5775-AB9C-B60F-640873F24430}"/>
                </a:ext>
              </a:extLst>
            </p:cNvPr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46;p37">
              <a:extLst>
                <a:ext uri="{FF2B5EF4-FFF2-40B4-BE49-F238E27FC236}">
                  <a16:creationId xmlns:a16="http://schemas.microsoft.com/office/drawing/2014/main" id="{C3214538-29A8-1CD8-536B-8597F0685AA8}"/>
                </a:ext>
              </a:extLst>
            </p:cNvPr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47;p37">
              <a:extLst>
                <a:ext uri="{FF2B5EF4-FFF2-40B4-BE49-F238E27FC236}">
                  <a16:creationId xmlns:a16="http://schemas.microsoft.com/office/drawing/2014/main" id="{D03A0419-8299-8FB9-B0C2-79CA50755D27}"/>
                </a:ext>
              </a:extLst>
            </p:cNvPr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48;p37">
              <a:extLst>
                <a:ext uri="{FF2B5EF4-FFF2-40B4-BE49-F238E27FC236}">
                  <a16:creationId xmlns:a16="http://schemas.microsoft.com/office/drawing/2014/main" id="{F09C93AE-BEBE-D454-F699-D1FA8EE9BCF5}"/>
                </a:ext>
              </a:extLst>
            </p:cNvPr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49;p37">
              <a:extLst>
                <a:ext uri="{FF2B5EF4-FFF2-40B4-BE49-F238E27FC236}">
                  <a16:creationId xmlns:a16="http://schemas.microsoft.com/office/drawing/2014/main" id="{DCB9EE34-5AA5-3792-DCD0-3307D33639EA}"/>
                </a:ext>
              </a:extLst>
            </p:cNvPr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50;p37">
              <a:extLst>
                <a:ext uri="{FF2B5EF4-FFF2-40B4-BE49-F238E27FC236}">
                  <a16:creationId xmlns:a16="http://schemas.microsoft.com/office/drawing/2014/main" id="{10179F30-BB58-7508-6DBE-2E3BE2B32765}"/>
                </a:ext>
              </a:extLst>
            </p:cNvPr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51;p37">
              <a:extLst>
                <a:ext uri="{FF2B5EF4-FFF2-40B4-BE49-F238E27FC236}">
                  <a16:creationId xmlns:a16="http://schemas.microsoft.com/office/drawing/2014/main" id="{DD6669C8-0A06-0DC5-60E6-8B7C11E2C994}"/>
                </a:ext>
              </a:extLst>
            </p:cNvPr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52;p37">
              <a:extLst>
                <a:ext uri="{FF2B5EF4-FFF2-40B4-BE49-F238E27FC236}">
                  <a16:creationId xmlns:a16="http://schemas.microsoft.com/office/drawing/2014/main" id="{973FDE33-952F-EA56-485F-3051B1E3A55B}"/>
                </a:ext>
              </a:extLst>
            </p:cNvPr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53;p37">
              <a:extLst>
                <a:ext uri="{FF2B5EF4-FFF2-40B4-BE49-F238E27FC236}">
                  <a16:creationId xmlns:a16="http://schemas.microsoft.com/office/drawing/2014/main" id="{05D5979F-77C0-83DC-CBE8-7D3FD2F44652}"/>
                </a:ext>
              </a:extLst>
            </p:cNvPr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54;p37">
              <a:extLst>
                <a:ext uri="{FF2B5EF4-FFF2-40B4-BE49-F238E27FC236}">
                  <a16:creationId xmlns:a16="http://schemas.microsoft.com/office/drawing/2014/main" id="{D5B26E2A-5E41-B154-275B-AD1DAFDCF8B9}"/>
                </a:ext>
              </a:extLst>
            </p:cNvPr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55;p37">
              <a:extLst>
                <a:ext uri="{FF2B5EF4-FFF2-40B4-BE49-F238E27FC236}">
                  <a16:creationId xmlns:a16="http://schemas.microsoft.com/office/drawing/2014/main" id="{7F98B36B-2141-3A6C-8AA9-DCFF83E1C10B}"/>
                </a:ext>
              </a:extLst>
            </p:cNvPr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56;p37">
              <a:extLst>
                <a:ext uri="{FF2B5EF4-FFF2-40B4-BE49-F238E27FC236}">
                  <a16:creationId xmlns:a16="http://schemas.microsoft.com/office/drawing/2014/main" id="{47A1FEAE-1556-7D02-29E0-58982BAEF617}"/>
                </a:ext>
              </a:extLst>
            </p:cNvPr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57;p37">
              <a:extLst>
                <a:ext uri="{FF2B5EF4-FFF2-40B4-BE49-F238E27FC236}">
                  <a16:creationId xmlns:a16="http://schemas.microsoft.com/office/drawing/2014/main" id="{FE5FEAB0-4B20-F875-9835-69D8DDEF4779}"/>
                </a:ext>
              </a:extLst>
            </p:cNvPr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58;p37">
              <a:extLst>
                <a:ext uri="{FF2B5EF4-FFF2-40B4-BE49-F238E27FC236}">
                  <a16:creationId xmlns:a16="http://schemas.microsoft.com/office/drawing/2014/main" id="{05385CF6-B91E-6E47-60A1-86CC634574CE}"/>
                </a:ext>
              </a:extLst>
            </p:cNvPr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59;p37">
              <a:extLst>
                <a:ext uri="{FF2B5EF4-FFF2-40B4-BE49-F238E27FC236}">
                  <a16:creationId xmlns:a16="http://schemas.microsoft.com/office/drawing/2014/main" id="{F02321BC-A3C0-F2B2-6988-4064890F3BB9}"/>
                </a:ext>
              </a:extLst>
            </p:cNvPr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0;p37">
              <a:extLst>
                <a:ext uri="{FF2B5EF4-FFF2-40B4-BE49-F238E27FC236}">
                  <a16:creationId xmlns:a16="http://schemas.microsoft.com/office/drawing/2014/main" id="{AD73C55A-617E-2004-4D21-7B74B5A853CE}"/>
                </a:ext>
              </a:extLst>
            </p:cNvPr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;p37">
              <a:extLst>
                <a:ext uri="{FF2B5EF4-FFF2-40B4-BE49-F238E27FC236}">
                  <a16:creationId xmlns:a16="http://schemas.microsoft.com/office/drawing/2014/main" id="{E4179EBA-E3A0-85DE-FFCE-E6596BE424E1}"/>
                </a:ext>
              </a:extLst>
            </p:cNvPr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728;p37">
            <a:extLst>
              <a:ext uri="{FF2B5EF4-FFF2-40B4-BE49-F238E27FC236}">
                <a16:creationId xmlns:a16="http://schemas.microsoft.com/office/drawing/2014/main" id="{6EF2BFEE-5A8D-EA3C-A16A-DB4A13A72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436" y="160570"/>
            <a:ext cx="6813207" cy="76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Bahasa Pemrograman </a:t>
            </a:r>
            <a:r>
              <a:rPr lang="en" dirty="0"/>
              <a:t>Y</a:t>
            </a:r>
            <a:r>
              <a:rPr lang="en" sz="2800" dirty="0"/>
              <a:t>ang Digunakan</a:t>
            </a:r>
            <a:endParaRPr sz="2800" dirty="0"/>
          </a:p>
        </p:txBody>
      </p:sp>
      <p:sp>
        <p:nvSpPr>
          <p:cNvPr id="392" name="Google Shape;730;p37">
            <a:extLst>
              <a:ext uri="{FF2B5EF4-FFF2-40B4-BE49-F238E27FC236}">
                <a16:creationId xmlns:a16="http://schemas.microsoft.com/office/drawing/2014/main" id="{9CF62EF2-62A7-065C-6DB7-5C56B846269F}"/>
              </a:ext>
            </a:extLst>
          </p:cNvPr>
          <p:cNvSpPr txBox="1">
            <a:spLocks/>
          </p:cNvSpPr>
          <p:nvPr/>
        </p:nvSpPr>
        <p:spPr>
          <a:xfrm>
            <a:off x="2294744" y="1164135"/>
            <a:ext cx="6686610" cy="26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dirty="0"/>
              <a:t>PHP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interpreter </a:t>
            </a:r>
            <a:r>
              <a:rPr lang="en-US" sz="1200" dirty="0" err="1"/>
              <a:t>yaitu</a:t>
            </a:r>
            <a:r>
              <a:rPr lang="en-US" sz="1200" dirty="0"/>
              <a:t> proses </a:t>
            </a:r>
            <a:r>
              <a:rPr lang="en-US" sz="1200" dirty="0" err="1"/>
              <a:t>penerjemahan</a:t>
            </a:r>
            <a:r>
              <a:rPr lang="en-US" sz="1200" dirty="0"/>
              <a:t> baris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yang </a:t>
            </a:r>
            <a:r>
              <a:rPr lang="en-US" sz="1200" dirty="0" err="1"/>
              <a:t>dimengerti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pada </a:t>
            </a:r>
            <a:r>
              <a:rPr lang="en-US" sz="1200" dirty="0" err="1"/>
              <a:t>saat</a:t>
            </a:r>
            <a:r>
              <a:rPr lang="en-US" sz="1200" dirty="0"/>
              <a:t> baris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. PHP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Server Side Programming.</a:t>
            </a:r>
          </a:p>
          <a:p>
            <a:pPr marL="342900">
              <a:buFont typeface="Open Sans"/>
              <a:buAutoNum type="arabicPeriod"/>
            </a:pPr>
            <a:endParaRPr lang="en-US" sz="1200" dirty="0"/>
          </a:p>
          <a:p>
            <a:pPr marL="0" indent="0"/>
            <a:r>
              <a:rPr lang="en-US" sz="1200" dirty="0"/>
              <a:t>CSS </a:t>
            </a:r>
            <a:r>
              <a:rPr lang="en-US" sz="1200" dirty="0" err="1"/>
              <a:t>memiliki</a:t>
            </a:r>
            <a:r>
              <a:rPr lang="en-US" sz="1200" dirty="0"/>
              <a:t> arti </a:t>
            </a:r>
            <a:r>
              <a:rPr lang="en-US" sz="1200" dirty="0" err="1"/>
              <a:t>gaya</a:t>
            </a:r>
            <a:r>
              <a:rPr lang="en-US" sz="1200" dirty="0"/>
              <a:t> </a:t>
            </a:r>
            <a:r>
              <a:rPr lang="en-US" sz="1200" dirty="0" err="1"/>
              <a:t>menata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bertingkat</a:t>
            </a:r>
            <a:r>
              <a:rPr lang="en-US" sz="1200" dirty="0"/>
              <a:t>, yang </a:t>
            </a:r>
            <a:r>
              <a:rPr lang="en-US" sz="1200" dirty="0" err="1"/>
              <a:t>berarti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diformat</a:t>
            </a:r>
            <a:r>
              <a:rPr lang="en-US" sz="1200" dirty="0"/>
              <a:t> dan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anak</a:t>
            </a:r>
            <a:r>
              <a:rPr lang="en-US" sz="1200" dirty="0"/>
              <a:t> dan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diformat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anak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mengikuti</a:t>
            </a:r>
            <a:r>
              <a:rPr lang="en-US" sz="1200" dirty="0"/>
              <a:t> format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induknya</a:t>
            </a:r>
            <a:r>
              <a:rPr lang="en-US" sz="1200" dirty="0"/>
              <a:t>.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sz="1200" dirty="0"/>
              <a:t>HTML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pada </a:t>
            </a:r>
            <a:r>
              <a:rPr lang="en-US" sz="1200" dirty="0" err="1"/>
              <a:t>dokumen</a:t>
            </a:r>
            <a:r>
              <a:rPr lang="en-US" sz="1200" dirty="0"/>
              <a:t> web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pertukaran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 web.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sz="1200" dirty="0"/>
              <a:t>JavaScript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script </a:t>
            </a:r>
            <a:r>
              <a:rPr lang="en-US" sz="1200" dirty="0" err="1"/>
              <a:t>berdasar</a:t>
            </a:r>
            <a:r>
              <a:rPr lang="en-US" sz="1200" dirty="0"/>
              <a:t> pada </a:t>
            </a:r>
            <a:r>
              <a:rPr lang="en-US" sz="1200" dirty="0" err="1"/>
              <a:t>objek</a:t>
            </a:r>
            <a:r>
              <a:rPr lang="en-US" sz="1200" dirty="0"/>
              <a:t> yang </a:t>
            </a:r>
            <a:r>
              <a:rPr lang="en-US" sz="1200" dirty="0" err="1"/>
              <a:t>memperbolehkan</a:t>
            </a:r>
            <a:r>
              <a:rPr lang="en-US" sz="1200" dirty="0"/>
              <a:t> </a:t>
            </a:r>
            <a:r>
              <a:rPr lang="en-US" sz="1200" dirty="0" err="1"/>
              <a:t>pemakai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mengendalikan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59A31-F7B1-CF66-446E-73B8B64BAFAA}"/>
              </a:ext>
            </a:extLst>
          </p:cNvPr>
          <p:cNvSpPr/>
          <p:nvPr/>
        </p:nvSpPr>
        <p:spPr>
          <a:xfrm>
            <a:off x="381867" y="960703"/>
            <a:ext cx="1787978" cy="2596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E46D6-3778-C46D-3D66-F14ADF6E0A6F}"/>
              </a:ext>
            </a:extLst>
          </p:cNvPr>
          <p:cNvSpPr txBox="1"/>
          <p:nvPr/>
        </p:nvSpPr>
        <p:spPr>
          <a:xfrm>
            <a:off x="381867" y="1759955"/>
            <a:ext cx="178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dirty="0"/>
              <a:t>       PHP</a:t>
            </a:r>
          </a:p>
          <a:p>
            <a:pPr marL="342900"/>
            <a:r>
              <a:rPr lang="en-US" dirty="0"/>
              <a:t>       CSS</a:t>
            </a:r>
          </a:p>
          <a:p>
            <a:pPr marL="342900"/>
            <a:r>
              <a:rPr lang="en-US" dirty="0"/>
              <a:t>      HTML</a:t>
            </a:r>
          </a:p>
          <a:p>
            <a:pPr marL="342900"/>
            <a:r>
              <a:rPr lang="en-US" dirty="0"/>
              <a:t> JavaScript</a:t>
            </a:r>
          </a:p>
        </p:txBody>
      </p:sp>
      <p:sp>
        <p:nvSpPr>
          <p:cNvPr id="395" name="Google Shape;2162;p64">
            <a:extLst>
              <a:ext uri="{FF2B5EF4-FFF2-40B4-BE49-F238E27FC236}">
                <a16:creationId xmlns:a16="http://schemas.microsoft.com/office/drawing/2014/main" id="{114ACEFC-77B1-7C42-3821-F6C2A11E44CC}"/>
              </a:ext>
            </a:extLst>
          </p:cNvPr>
          <p:cNvSpPr/>
          <p:nvPr/>
        </p:nvSpPr>
        <p:spPr>
          <a:xfrm>
            <a:off x="7501643" y="3928139"/>
            <a:ext cx="2514292" cy="2237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31FA-3AB2-DFA8-5604-3B1B1488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334" y="250932"/>
            <a:ext cx="3402506" cy="835574"/>
          </a:xfrm>
        </p:spPr>
        <p:txBody>
          <a:bodyPr/>
          <a:lstStyle/>
          <a:p>
            <a:r>
              <a:rPr lang="en-US" dirty="0"/>
              <a:t>TAMPILAN WEB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0600E-8D69-8E70-5B90-EA0223C8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7" t="5346" r="1130" b="22266"/>
          <a:stretch/>
        </p:blipFill>
        <p:spPr>
          <a:xfrm>
            <a:off x="302505" y="1086506"/>
            <a:ext cx="8538989" cy="38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PUSTAKA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95E053B-EEEC-6198-8FEA-C4470A4D69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9147" y="1356033"/>
            <a:ext cx="8425705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Hidayat1), H. ,. (n.d.).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Management System (LMS)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JURNAL ILMIAH CORE 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Koesheryanti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S. (2014).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CSS, dan JavaScript.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Jakarta: PT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Komputindo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Suwarno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L. (2017). PERANCANGAN HOTEL BINTANG TIGA DENGAN KONSEP HOSPITALITY DI JAKARTA SELATAN.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JURNAL DESAIN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188;p65">
            <a:extLst>
              <a:ext uri="{FF2B5EF4-FFF2-40B4-BE49-F238E27FC236}">
                <a16:creationId xmlns:a16="http://schemas.microsoft.com/office/drawing/2014/main" id="{74D8C692-7AC5-F521-7FAB-80858D18A203}"/>
              </a:ext>
            </a:extLst>
          </p:cNvPr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30" name="Google Shape;2189;p65">
              <a:extLst>
                <a:ext uri="{FF2B5EF4-FFF2-40B4-BE49-F238E27FC236}">
                  <a16:creationId xmlns:a16="http://schemas.microsoft.com/office/drawing/2014/main" id="{FB40662E-A780-401C-6C5A-DF0D089434EE}"/>
                </a:ext>
              </a:extLst>
            </p:cNvPr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190;p65">
              <a:extLst>
                <a:ext uri="{FF2B5EF4-FFF2-40B4-BE49-F238E27FC236}">
                  <a16:creationId xmlns:a16="http://schemas.microsoft.com/office/drawing/2014/main" id="{BE4FDC5E-EEBE-BABD-E6AD-ED3442020071}"/>
                </a:ext>
              </a:extLst>
            </p:cNvPr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32" name="Google Shape;2191;p65">
                <a:extLst>
                  <a:ext uri="{FF2B5EF4-FFF2-40B4-BE49-F238E27FC236}">
                    <a16:creationId xmlns:a16="http://schemas.microsoft.com/office/drawing/2014/main" id="{DF516370-E7C1-A6AC-8F25-1115557749A2}"/>
                  </a:ext>
                </a:extLst>
              </p:cNvPr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92;p65">
                <a:extLst>
                  <a:ext uri="{FF2B5EF4-FFF2-40B4-BE49-F238E27FC236}">
                    <a16:creationId xmlns:a16="http://schemas.microsoft.com/office/drawing/2014/main" id="{9171733A-20D9-C069-A0C9-5C6710FC4C4B}"/>
                  </a:ext>
                </a:extLst>
              </p:cNvPr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93;p65">
                <a:extLst>
                  <a:ext uri="{FF2B5EF4-FFF2-40B4-BE49-F238E27FC236}">
                    <a16:creationId xmlns:a16="http://schemas.microsoft.com/office/drawing/2014/main" id="{50B25D6E-B9C2-DA20-1CF2-083E537B3E38}"/>
                  </a:ext>
                </a:extLst>
              </p:cNvPr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94;p65">
                <a:extLst>
                  <a:ext uri="{FF2B5EF4-FFF2-40B4-BE49-F238E27FC236}">
                    <a16:creationId xmlns:a16="http://schemas.microsoft.com/office/drawing/2014/main" id="{005A1857-42F6-7E2C-9C9A-72C916958C61}"/>
                  </a:ext>
                </a:extLst>
              </p:cNvPr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95;p65">
                <a:extLst>
                  <a:ext uri="{FF2B5EF4-FFF2-40B4-BE49-F238E27FC236}">
                    <a16:creationId xmlns:a16="http://schemas.microsoft.com/office/drawing/2014/main" id="{D1014654-65C2-03F1-6C68-F3288DC8ADA4}"/>
                  </a:ext>
                </a:extLst>
              </p:cNvPr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96;p65">
                <a:extLst>
                  <a:ext uri="{FF2B5EF4-FFF2-40B4-BE49-F238E27FC236}">
                    <a16:creationId xmlns:a16="http://schemas.microsoft.com/office/drawing/2014/main" id="{8702F3DB-489D-8C7B-5E6F-23C8723B8979}"/>
                  </a:ext>
                </a:extLst>
              </p:cNvPr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97;p65">
                <a:extLst>
                  <a:ext uri="{FF2B5EF4-FFF2-40B4-BE49-F238E27FC236}">
                    <a16:creationId xmlns:a16="http://schemas.microsoft.com/office/drawing/2014/main" id="{76986087-2507-D7FA-C5C5-43D0166DA100}"/>
                  </a:ext>
                </a:extLst>
              </p:cNvPr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98;p65">
                <a:extLst>
                  <a:ext uri="{FF2B5EF4-FFF2-40B4-BE49-F238E27FC236}">
                    <a16:creationId xmlns:a16="http://schemas.microsoft.com/office/drawing/2014/main" id="{0E051B9F-5303-E934-3A1B-A1751A07B91C}"/>
                  </a:ext>
                </a:extLst>
              </p:cNvPr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99;p65">
                <a:extLst>
                  <a:ext uri="{FF2B5EF4-FFF2-40B4-BE49-F238E27FC236}">
                    <a16:creationId xmlns:a16="http://schemas.microsoft.com/office/drawing/2014/main" id="{63E79637-2A71-D3E1-FEF4-A8768ED6143C}"/>
                  </a:ext>
                </a:extLst>
              </p:cNvPr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00;p65">
                <a:extLst>
                  <a:ext uri="{FF2B5EF4-FFF2-40B4-BE49-F238E27FC236}">
                    <a16:creationId xmlns:a16="http://schemas.microsoft.com/office/drawing/2014/main" id="{FC23AE46-E985-7217-6525-7FB02321A9DE}"/>
                  </a:ext>
                </a:extLst>
              </p:cNvPr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01;p65">
                <a:extLst>
                  <a:ext uri="{FF2B5EF4-FFF2-40B4-BE49-F238E27FC236}">
                    <a16:creationId xmlns:a16="http://schemas.microsoft.com/office/drawing/2014/main" id="{09B3E711-6C87-4729-F34C-69B80E9ECE56}"/>
                  </a:ext>
                </a:extLst>
              </p:cNvPr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02;p65">
                <a:extLst>
                  <a:ext uri="{FF2B5EF4-FFF2-40B4-BE49-F238E27FC236}">
                    <a16:creationId xmlns:a16="http://schemas.microsoft.com/office/drawing/2014/main" id="{77131FAD-5995-1855-1880-680E74D15099}"/>
                  </a:ext>
                </a:extLst>
              </p:cNvPr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03;p65">
                <a:extLst>
                  <a:ext uri="{FF2B5EF4-FFF2-40B4-BE49-F238E27FC236}">
                    <a16:creationId xmlns:a16="http://schemas.microsoft.com/office/drawing/2014/main" id="{B5C7B821-89CC-507F-7B2F-A02B15B7EF3B}"/>
                  </a:ext>
                </a:extLst>
              </p:cNvPr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04;p65">
                <a:extLst>
                  <a:ext uri="{FF2B5EF4-FFF2-40B4-BE49-F238E27FC236}">
                    <a16:creationId xmlns:a16="http://schemas.microsoft.com/office/drawing/2014/main" id="{DF86D59F-82F6-3626-DD62-F3E79F963A06}"/>
                  </a:ext>
                </a:extLst>
              </p:cNvPr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05;p65">
                <a:extLst>
                  <a:ext uri="{FF2B5EF4-FFF2-40B4-BE49-F238E27FC236}">
                    <a16:creationId xmlns:a16="http://schemas.microsoft.com/office/drawing/2014/main" id="{884E56B4-AD00-8AE0-C441-94D5C86C8E48}"/>
                  </a:ext>
                </a:extLst>
              </p:cNvPr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06;p65">
                <a:extLst>
                  <a:ext uri="{FF2B5EF4-FFF2-40B4-BE49-F238E27FC236}">
                    <a16:creationId xmlns:a16="http://schemas.microsoft.com/office/drawing/2014/main" id="{DDDDD70F-687B-17A4-F495-32BD662743FC}"/>
                  </a:ext>
                </a:extLst>
              </p:cNvPr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07;p65">
                <a:extLst>
                  <a:ext uri="{FF2B5EF4-FFF2-40B4-BE49-F238E27FC236}">
                    <a16:creationId xmlns:a16="http://schemas.microsoft.com/office/drawing/2014/main" id="{E421007F-09F6-D242-91B2-F8CA64CDFEE0}"/>
                  </a:ext>
                </a:extLst>
              </p:cNvPr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08;p65">
                <a:extLst>
                  <a:ext uri="{FF2B5EF4-FFF2-40B4-BE49-F238E27FC236}">
                    <a16:creationId xmlns:a16="http://schemas.microsoft.com/office/drawing/2014/main" id="{77196445-6D25-92B2-F731-0A11D9F6AC84}"/>
                  </a:ext>
                </a:extLst>
              </p:cNvPr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09;p65">
                <a:extLst>
                  <a:ext uri="{FF2B5EF4-FFF2-40B4-BE49-F238E27FC236}">
                    <a16:creationId xmlns:a16="http://schemas.microsoft.com/office/drawing/2014/main" id="{950A7AED-88B7-68F5-9516-48A8FF82D28D}"/>
                  </a:ext>
                </a:extLst>
              </p:cNvPr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10;p65">
                <a:extLst>
                  <a:ext uri="{FF2B5EF4-FFF2-40B4-BE49-F238E27FC236}">
                    <a16:creationId xmlns:a16="http://schemas.microsoft.com/office/drawing/2014/main" id="{AC4ABDA9-9F22-6B43-B3E2-705198D41BF7}"/>
                  </a:ext>
                </a:extLst>
              </p:cNvPr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11;p65">
                <a:extLst>
                  <a:ext uri="{FF2B5EF4-FFF2-40B4-BE49-F238E27FC236}">
                    <a16:creationId xmlns:a16="http://schemas.microsoft.com/office/drawing/2014/main" id="{0FCE1789-2BD1-F7E7-F05F-0E123769B636}"/>
                  </a:ext>
                </a:extLst>
              </p:cNvPr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12;p65">
                <a:extLst>
                  <a:ext uri="{FF2B5EF4-FFF2-40B4-BE49-F238E27FC236}">
                    <a16:creationId xmlns:a16="http://schemas.microsoft.com/office/drawing/2014/main" id="{5E3594E2-F5A4-B36F-C39A-1947005A889D}"/>
                  </a:ext>
                </a:extLst>
              </p:cNvPr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13;p65">
                <a:extLst>
                  <a:ext uri="{FF2B5EF4-FFF2-40B4-BE49-F238E27FC236}">
                    <a16:creationId xmlns:a16="http://schemas.microsoft.com/office/drawing/2014/main" id="{E6A7F3AB-4BCA-C904-1855-80FA194F94DC}"/>
                  </a:ext>
                </a:extLst>
              </p:cNvPr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14;p65">
                <a:extLst>
                  <a:ext uri="{FF2B5EF4-FFF2-40B4-BE49-F238E27FC236}">
                    <a16:creationId xmlns:a16="http://schemas.microsoft.com/office/drawing/2014/main" id="{4FA66169-A867-A383-3D80-347DB07326A6}"/>
                  </a:ext>
                </a:extLst>
              </p:cNvPr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15;p65">
                <a:extLst>
                  <a:ext uri="{FF2B5EF4-FFF2-40B4-BE49-F238E27FC236}">
                    <a16:creationId xmlns:a16="http://schemas.microsoft.com/office/drawing/2014/main" id="{01A76F0D-2DEB-B2A3-12C6-483EBAD4F714}"/>
                  </a:ext>
                </a:extLst>
              </p:cNvPr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16;p65">
                <a:extLst>
                  <a:ext uri="{FF2B5EF4-FFF2-40B4-BE49-F238E27FC236}">
                    <a16:creationId xmlns:a16="http://schemas.microsoft.com/office/drawing/2014/main" id="{DA606C91-555B-CC37-328F-B1B8AFCBCF06}"/>
                  </a:ext>
                </a:extLst>
              </p:cNvPr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17;p65">
                <a:extLst>
                  <a:ext uri="{FF2B5EF4-FFF2-40B4-BE49-F238E27FC236}">
                    <a16:creationId xmlns:a16="http://schemas.microsoft.com/office/drawing/2014/main" id="{7D3B5835-19F1-4C56-C42A-9C2F6B29D458}"/>
                  </a:ext>
                </a:extLst>
              </p:cNvPr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18;p65">
                <a:extLst>
                  <a:ext uri="{FF2B5EF4-FFF2-40B4-BE49-F238E27FC236}">
                    <a16:creationId xmlns:a16="http://schemas.microsoft.com/office/drawing/2014/main" id="{F886F9F2-534D-16A9-BBE3-8DE9C244A231}"/>
                  </a:ext>
                </a:extLst>
              </p:cNvPr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19;p65">
                <a:extLst>
                  <a:ext uri="{FF2B5EF4-FFF2-40B4-BE49-F238E27FC236}">
                    <a16:creationId xmlns:a16="http://schemas.microsoft.com/office/drawing/2014/main" id="{D936DE67-AA25-9177-134C-6F7EDEA18D7C}"/>
                  </a:ext>
                </a:extLst>
              </p:cNvPr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20;p65">
                <a:extLst>
                  <a:ext uri="{FF2B5EF4-FFF2-40B4-BE49-F238E27FC236}">
                    <a16:creationId xmlns:a16="http://schemas.microsoft.com/office/drawing/2014/main" id="{40866FA9-A4EB-78DD-5FCF-898C2BDE581B}"/>
                  </a:ext>
                </a:extLst>
              </p:cNvPr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21;p65">
                <a:extLst>
                  <a:ext uri="{FF2B5EF4-FFF2-40B4-BE49-F238E27FC236}">
                    <a16:creationId xmlns:a16="http://schemas.microsoft.com/office/drawing/2014/main" id="{356872FD-32C1-900E-49B0-E76A1D91A9C5}"/>
                  </a:ext>
                </a:extLst>
              </p:cNvPr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22;p65">
                <a:extLst>
                  <a:ext uri="{FF2B5EF4-FFF2-40B4-BE49-F238E27FC236}">
                    <a16:creationId xmlns:a16="http://schemas.microsoft.com/office/drawing/2014/main" id="{098EE000-1F7A-2BFC-6F6A-B9D5DC4F5820}"/>
                  </a:ext>
                </a:extLst>
              </p:cNvPr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23;p65">
                <a:extLst>
                  <a:ext uri="{FF2B5EF4-FFF2-40B4-BE49-F238E27FC236}">
                    <a16:creationId xmlns:a16="http://schemas.microsoft.com/office/drawing/2014/main" id="{72D313C1-EAE1-DEE7-FBA2-7C3C4CB55678}"/>
                  </a:ext>
                </a:extLst>
              </p:cNvPr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224;p65">
                <a:extLst>
                  <a:ext uri="{FF2B5EF4-FFF2-40B4-BE49-F238E27FC236}">
                    <a16:creationId xmlns:a16="http://schemas.microsoft.com/office/drawing/2014/main" id="{EE97FADD-CE76-5741-6F14-2D08F8994EDA}"/>
                  </a:ext>
                </a:extLst>
              </p:cNvPr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25;p65">
                <a:extLst>
                  <a:ext uri="{FF2B5EF4-FFF2-40B4-BE49-F238E27FC236}">
                    <a16:creationId xmlns:a16="http://schemas.microsoft.com/office/drawing/2014/main" id="{E922E6E0-2D9A-C499-0D13-65E591956DA1}"/>
                  </a:ext>
                </a:extLst>
              </p:cNvPr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26;p65">
                <a:extLst>
                  <a:ext uri="{FF2B5EF4-FFF2-40B4-BE49-F238E27FC236}">
                    <a16:creationId xmlns:a16="http://schemas.microsoft.com/office/drawing/2014/main" id="{74F4BE51-7A5A-B9EB-FB68-EEB347088340}"/>
                  </a:ext>
                </a:extLst>
              </p:cNvPr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27;p65">
                <a:extLst>
                  <a:ext uri="{FF2B5EF4-FFF2-40B4-BE49-F238E27FC236}">
                    <a16:creationId xmlns:a16="http://schemas.microsoft.com/office/drawing/2014/main" id="{F5052093-CE1E-DE64-3647-F25EF0D04DB4}"/>
                  </a:ext>
                </a:extLst>
              </p:cNvPr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28;p65">
                <a:extLst>
                  <a:ext uri="{FF2B5EF4-FFF2-40B4-BE49-F238E27FC236}">
                    <a16:creationId xmlns:a16="http://schemas.microsoft.com/office/drawing/2014/main" id="{E61A05DA-1626-882C-5563-AA016AE46FE4}"/>
                  </a:ext>
                </a:extLst>
              </p:cNvPr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29;p65">
                <a:extLst>
                  <a:ext uri="{FF2B5EF4-FFF2-40B4-BE49-F238E27FC236}">
                    <a16:creationId xmlns:a16="http://schemas.microsoft.com/office/drawing/2014/main" id="{D5A8BCFC-707B-9116-7634-E6977C7D3B4A}"/>
                  </a:ext>
                </a:extLst>
              </p:cNvPr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30;p65">
                <a:extLst>
                  <a:ext uri="{FF2B5EF4-FFF2-40B4-BE49-F238E27FC236}">
                    <a16:creationId xmlns:a16="http://schemas.microsoft.com/office/drawing/2014/main" id="{02F5BBDE-22F5-2081-58DF-B02077ABFED7}"/>
                  </a:ext>
                </a:extLst>
              </p:cNvPr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31;p65">
                <a:extLst>
                  <a:ext uri="{FF2B5EF4-FFF2-40B4-BE49-F238E27FC236}">
                    <a16:creationId xmlns:a16="http://schemas.microsoft.com/office/drawing/2014/main" id="{4EE41670-C6D2-AE0F-87C7-FAAE89DDE61A}"/>
                  </a:ext>
                </a:extLst>
              </p:cNvPr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32;p65">
                <a:extLst>
                  <a:ext uri="{FF2B5EF4-FFF2-40B4-BE49-F238E27FC236}">
                    <a16:creationId xmlns:a16="http://schemas.microsoft.com/office/drawing/2014/main" id="{B4B22DB9-DF9C-5641-2C2F-332191E91C9F}"/>
                  </a:ext>
                </a:extLst>
              </p:cNvPr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33;p65">
                <a:extLst>
                  <a:ext uri="{FF2B5EF4-FFF2-40B4-BE49-F238E27FC236}">
                    <a16:creationId xmlns:a16="http://schemas.microsoft.com/office/drawing/2014/main" id="{D189DC95-C14B-9B82-2921-7566CDC8D7B3}"/>
                  </a:ext>
                </a:extLst>
              </p:cNvPr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34;p65">
                <a:extLst>
                  <a:ext uri="{FF2B5EF4-FFF2-40B4-BE49-F238E27FC236}">
                    <a16:creationId xmlns:a16="http://schemas.microsoft.com/office/drawing/2014/main" id="{32BA7D50-1516-D130-CC16-023B3666F9CE}"/>
                  </a:ext>
                </a:extLst>
              </p:cNvPr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35;p65">
                <a:extLst>
                  <a:ext uri="{FF2B5EF4-FFF2-40B4-BE49-F238E27FC236}">
                    <a16:creationId xmlns:a16="http://schemas.microsoft.com/office/drawing/2014/main" id="{FEC7C58D-B920-0E5A-9855-E5E28E6D249B}"/>
                  </a:ext>
                </a:extLst>
              </p:cNvPr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36;p65">
                <a:extLst>
                  <a:ext uri="{FF2B5EF4-FFF2-40B4-BE49-F238E27FC236}">
                    <a16:creationId xmlns:a16="http://schemas.microsoft.com/office/drawing/2014/main" id="{60FE5F7D-C852-65A3-61BF-EECDD729013C}"/>
                  </a:ext>
                </a:extLst>
              </p:cNvPr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237;p65">
                <a:extLst>
                  <a:ext uri="{FF2B5EF4-FFF2-40B4-BE49-F238E27FC236}">
                    <a16:creationId xmlns:a16="http://schemas.microsoft.com/office/drawing/2014/main" id="{FB764EDB-63E1-2EE9-6385-5E092D93C8AD}"/>
                  </a:ext>
                </a:extLst>
              </p:cNvPr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38;p65">
                <a:extLst>
                  <a:ext uri="{FF2B5EF4-FFF2-40B4-BE49-F238E27FC236}">
                    <a16:creationId xmlns:a16="http://schemas.microsoft.com/office/drawing/2014/main" id="{65E88A5F-836E-90F4-BF0F-BB4C765EB00E}"/>
                  </a:ext>
                </a:extLst>
              </p:cNvPr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39;p65">
                <a:extLst>
                  <a:ext uri="{FF2B5EF4-FFF2-40B4-BE49-F238E27FC236}">
                    <a16:creationId xmlns:a16="http://schemas.microsoft.com/office/drawing/2014/main" id="{575479E9-3CC9-8BC4-26EC-585734050B11}"/>
                  </a:ext>
                </a:extLst>
              </p:cNvPr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40;p65">
                <a:extLst>
                  <a:ext uri="{FF2B5EF4-FFF2-40B4-BE49-F238E27FC236}">
                    <a16:creationId xmlns:a16="http://schemas.microsoft.com/office/drawing/2014/main" id="{F139FC50-0D08-BFD2-66C0-9E005D053DC8}"/>
                  </a:ext>
                </a:extLst>
              </p:cNvPr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41;p65">
                <a:extLst>
                  <a:ext uri="{FF2B5EF4-FFF2-40B4-BE49-F238E27FC236}">
                    <a16:creationId xmlns:a16="http://schemas.microsoft.com/office/drawing/2014/main" id="{00932075-B7A2-33CE-0250-43AB3DA164AE}"/>
                  </a:ext>
                </a:extLst>
              </p:cNvPr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42;p65">
                <a:extLst>
                  <a:ext uri="{FF2B5EF4-FFF2-40B4-BE49-F238E27FC236}">
                    <a16:creationId xmlns:a16="http://schemas.microsoft.com/office/drawing/2014/main" id="{14A025A6-C853-0A42-531A-7912A4DAD363}"/>
                  </a:ext>
                </a:extLst>
              </p:cNvPr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43;p65">
                <a:extLst>
                  <a:ext uri="{FF2B5EF4-FFF2-40B4-BE49-F238E27FC236}">
                    <a16:creationId xmlns:a16="http://schemas.microsoft.com/office/drawing/2014/main" id="{257961EF-53DE-2B17-4C52-631A9012CCB5}"/>
                  </a:ext>
                </a:extLst>
              </p:cNvPr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44;p65">
                <a:extLst>
                  <a:ext uri="{FF2B5EF4-FFF2-40B4-BE49-F238E27FC236}">
                    <a16:creationId xmlns:a16="http://schemas.microsoft.com/office/drawing/2014/main" id="{AF39D374-CE71-272D-D030-1DB9B39B5994}"/>
                  </a:ext>
                </a:extLst>
              </p:cNvPr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45;p65">
                <a:extLst>
                  <a:ext uri="{FF2B5EF4-FFF2-40B4-BE49-F238E27FC236}">
                    <a16:creationId xmlns:a16="http://schemas.microsoft.com/office/drawing/2014/main" id="{7E169980-7C74-E535-0F19-F2FBD7A51DBF}"/>
                  </a:ext>
                </a:extLst>
              </p:cNvPr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46;p65">
                <a:extLst>
                  <a:ext uri="{FF2B5EF4-FFF2-40B4-BE49-F238E27FC236}">
                    <a16:creationId xmlns:a16="http://schemas.microsoft.com/office/drawing/2014/main" id="{6E838F12-BB44-DE18-206A-2773ECC5F875}"/>
                  </a:ext>
                </a:extLst>
              </p:cNvPr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47;p65">
                <a:extLst>
                  <a:ext uri="{FF2B5EF4-FFF2-40B4-BE49-F238E27FC236}">
                    <a16:creationId xmlns:a16="http://schemas.microsoft.com/office/drawing/2014/main" id="{0DE68D4A-BA1A-E89F-AF4A-A2A2A24179B1}"/>
                  </a:ext>
                </a:extLst>
              </p:cNvPr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48;p65">
                <a:extLst>
                  <a:ext uri="{FF2B5EF4-FFF2-40B4-BE49-F238E27FC236}">
                    <a16:creationId xmlns:a16="http://schemas.microsoft.com/office/drawing/2014/main" id="{9FCAE272-37A7-7A08-FAA3-9E14E625AD20}"/>
                  </a:ext>
                </a:extLst>
              </p:cNvPr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49;p65">
                <a:extLst>
                  <a:ext uri="{FF2B5EF4-FFF2-40B4-BE49-F238E27FC236}">
                    <a16:creationId xmlns:a16="http://schemas.microsoft.com/office/drawing/2014/main" id="{DBDD1214-D1A4-4CA5-C943-F9F097E5EF15}"/>
                  </a:ext>
                </a:extLst>
              </p:cNvPr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50;p65">
                <a:extLst>
                  <a:ext uri="{FF2B5EF4-FFF2-40B4-BE49-F238E27FC236}">
                    <a16:creationId xmlns:a16="http://schemas.microsoft.com/office/drawing/2014/main" id="{B017708E-B9E9-7C64-FE02-603518DAC9A2}"/>
                  </a:ext>
                </a:extLst>
              </p:cNvPr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51;p65">
                <a:extLst>
                  <a:ext uri="{FF2B5EF4-FFF2-40B4-BE49-F238E27FC236}">
                    <a16:creationId xmlns:a16="http://schemas.microsoft.com/office/drawing/2014/main" id="{A0132852-8691-2EEC-F84C-9E7258523352}"/>
                  </a:ext>
                </a:extLst>
              </p:cNvPr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52;p65">
                <a:extLst>
                  <a:ext uri="{FF2B5EF4-FFF2-40B4-BE49-F238E27FC236}">
                    <a16:creationId xmlns:a16="http://schemas.microsoft.com/office/drawing/2014/main" id="{0A264DF5-3D8E-B809-FC6B-7640301621F2}"/>
                  </a:ext>
                </a:extLst>
              </p:cNvPr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53;p65">
                <a:extLst>
                  <a:ext uri="{FF2B5EF4-FFF2-40B4-BE49-F238E27FC236}">
                    <a16:creationId xmlns:a16="http://schemas.microsoft.com/office/drawing/2014/main" id="{B9F81E03-AC73-70F0-4D74-DD540B71FACC}"/>
                  </a:ext>
                </a:extLst>
              </p:cNvPr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54;p65">
                <a:extLst>
                  <a:ext uri="{FF2B5EF4-FFF2-40B4-BE49-F238E27FC236}">
                    <a16:creationId xmlns:a16="http://schemas.microsoft.com/office/drawing/2014/main" id="{E0028AC6-B114-023E-A076-1DBBCB38115B}"/>
                  </a:ext>
                </a:extLst>
              </p:cNvPr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55;p65">
                <a:extLst>
                  <a:ext uri="{FF2B5EF4-FFF2-40B4-BE49-F238E27FC236}">
                    <a16:creationId xmlns:a16="http://schemas.microsoft.com/office/drawing/2014/main" id="{783F0733-79B5-9EDA-7BCA-A671B900ED92}"/>
                  </a:ext>
                </a:extLst>
              </p:cNvPr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56;p65">
                <a:extLst>
                  <a:ext uri="{FF2B5EF4-FFF2-40B4-BE49-F238E27FC236}">
                    <a16:creationId xmlns:a16="http://schemas.microsoft.com/office/drawing/2014/main" id="{8E252E7A-B1B5-2619-8283-A8D584C7745B}"/>
                  </a:ext>
                </a:extLst>
              </p:cNvPr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57;p65">
                <a:extLst>
                  <a:ext uri="{FF2B5EF4-FFF2-40B4-BE49-F238E27FC236}">
                    <a16:creationId xmlns:a16="http://schemas.microsoft.com/office/drawing/2014/main" id="{2F8B0E02-837A-E430-0390-C14B716DAD3F}"/>
                  </a:ext>
                </a:extLst>
              </p:cNvPr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58;p65">
                <a:extLst>
                  <a:ext uri="{FF2B5EF4-FFF2-40B4-BE49-F238E27FC236}">
                    <a16:creationId xmlns:a16="http://schemas.microsoft.com/office/drawing/2014/main" id="{D46CFDCB-B703-C0BC-743A-09E8CF44DFF0}"/>
                  </a:ext>
                </a:extLst>
              </p:cNvPr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59;p65">
                <a:extLst>
                  <a:ext uri="{FF2B5EF4-FFF2-40B4-BE49-F238E27FC236}">
                    <a16:creationId xmlns:a16="http://schemas.microsoft.com/office/drawing/2014/main" id="{02162662-1F9F-4FD3-A146-B84199866720}"/>
                  </a:ext>
                </a:extLst>
              </p:cNvPr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60;p65">
                <a:extLst>
                  <a:ext uri="{FF2B5EF4-FFF2-40B4-BE49-F238E27FC236}">
                    <a16:creationId xmlns:a16="http://schemas.microsoft.com/office/drawing/2014/main" id="{37A9017C-98C3-9DC6-F2B4-B131831DB8B0}"/>
                  </a:ext>
                </a:extLst>
              </p:cNvPr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61;p65">
                <a:extLst>
                  <a:ext uri="{FF2B5EF4-FFF2-40B4-BE49-F238E27FC236}">
                    <a16:creationId xmlns:a16="http://schemas.microsoft.com/office/drawing/2014/main" id="{44CA4DBC-A490-3D41-A17C-F0CC6A488FB6}"/>
                  </a:ext>
                </a:extLst>
              </p:cNvPr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62;p65">
                <a:extLst>
                  <a:ext uri="{FF2B5EF4-FFF2-40B4-BE49-F238E27FC236}">
                    <a16:creationId xmlns:a16="http://schemas.microsoft.com/office/drawing/2014/main" id="{D4E4AB2A-1E99-535E-713A-C97657EE5FF6}"/>
                  </a:ext>
                </a:extLst>
              </p:cNvPr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63;p65">
                <a:extLst>
                  <a:ext uri="{FF2B5EF4-FFF2-40B4-BE49-F238E27FC236}">
                    <a16:creationId xmlns:a16="http://schemas.microsoft.com/office/drawing/2014/main" id="{E9C146F8-FB4D-FDFF-15F0-DF996DF20C48}"/>
                  </a:ext>
                </a:extLst>
              </p:cNvPr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64;p65">
                <a:extLst>
                  <a:ext uri="{FF2B5EF4-FFF2-40B4-BE49-F238E27FC236}">
                    <a16:creationId xmlns:a16="http://schemas.microsoft.com/office/drawing/2014/main" id="{31FB914C-CD95-0A60-1455-81D70F659489}"/>
                  </a:ext>
                </a:extLst>
              </p:cNvPr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65;p65">
                <a:extLst>
                  <a:ext uri="{FF2B5EF4-FFF2-40B4-BE49-F238E27FC236}">
                    <a16:creationId xmlns:a16="http://schemas.microsoft.com/office/drawing/2014/main" id="{C8355249-DE50-DBAC-0655-3104922657F1}"/>
                  </a:ext>
                </a:extLst>
              </p:cNvPr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66;p65">
                <a:extLst>
                  <a:ext uri="{FF2B5EF4-FFF2-40B4-BE49-F238E27FC236}">
                    <a16:creationId xmlns:a16="http://schemas.microsoft.com/office/drawing/2014/main" id="{5C252B26-2B74-B96B-9A8D-478770340787}"/>
                  </a:ext>
                </a:extLst>
              </p:cNvPr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67;p65">
                <a:extLst>
                  <a:ext uri="{FF2B5EF4-FFF2-40B4-BE49-F238E27FC236}">
                    <a16:creationId xmlns:a16="http://schemas.microsoft.com/office/drawing/2014/main" id="{5ED89F07-23FE-A548-B285-67CC5607ED88}"/>
                  </a:ext>
                </a:extLst>
              </p:cNvPr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68;p65">
                <a:extLst>
                  <a:ext uri="{FF2B5EF4-FFF2-40B4-BE49-F238E27FC236}">
                    <a16:creationId xmlns:a16="http://schemas.microsoft.com/office/drawing/2014/main" id="{95A5BD2A-D330-AF4D-B082-0EA8D5303577}"/>
                  </a:ext>
                </a:extLst>
              </p:cNvPr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69;p65">
                <a:extLst>
                  <a:ext uri="{FF2B5EF4-FFF2-40B4-BE49-F238E27FC236}">
                    <a16:creationId xmlns:a16="http://schemas.microsoft.com/office/drawing/2014/main" id="{089F2B18-ACB1-D62E-1887-1769AE1389D4}"/>
                  </a:ext>
                </a:extLst>
              </p:cNvPr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270;p65">
                <a:extLst>
                  <a:ext uri="{FF2B5EF4-FFF2-40B4-BE49-F238E27FC236}">
                    <a16:creationId xmlns:a16="http://schemas.microsoft.com/office/drawing/2014/main" id="{57015CC1-6B8B-4830-58D2-FB2B3956629A}"/>
                  </a:ext>
                </a:extLst>
              </p:cNvPr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271;p65">
                <a:extLst>
                  <a:ext uri="{FF2B5EF4-FFF2-40B4-BE49-F238E27FC236}">
                    <a16:creationId xmlns:a16="http://schemas.microsoft.com/office/drawing/2014/main" id="{1D65706F-8BD3-4A2E-1E9E-DDEC2B4A6B72}"/>
                  </a:ext>
                </a:extLst>
              </p:cNvPr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272;p65">
                <a:extLst>
                  <a:ext uri="{FF2B5EF4-FFF2-40B4-BE49-F238E27FC236}">
                    <a16:creationId xmlns:a16="http://schemas.microsoft.com/office/drawing/2014/main" id="{20CA3289-6FCE-CBC6-DFC1-686B2AA6BA29}"/>
                  </a:ext>
                </a:extLst>
              </p:cNvPr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273;p65">
                <a:extLst>
                  <a:ext uri="{FF2B5EF4-FFF2-40B4-BE49-F238E27FC236}">
                    <a16:creationId xmlns:a16="http://schemas.microsoft.com/office/drawing/2014/main" id="{0695EB08-39AB-5069-AF6B-1EE73BDCAA19}"/>
                  </a:ext>
                </a:extLst>
              </p:cNvPr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274;p65">
                <a:extLst>
                  <a:ext uri="{FF2B5EF4-FFF2-40B4-BE49-F238E27FC236}">
                    <a16:creationId xmlns:a16="http://schemas.microsoft.com/office/drawing/2014/main" id="{4BCB2411-99C8-7CB6-E9E3-F7247B45E1A0}"/>
                  </a:ext>
                </a:extLst>
              </p:cNvPr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75;p65">
                <a:extLst>
                  <a:ext uri="{FF2B5EF4-FFF2-40B4-BE49-F238E27FC236}">
                    <a16:creationId xmlns:a16="http://schemas.microsoft.com/office/drawing/2014/main" id="{A2B1ABF8-050A-A0AC-D30C-A9BA96661CCF}"/>
                  </a:ext>
                </a:extLst>
              </p:cNvPr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76;p65">
                <a:extLst>
                  <a:ext uri="{FF2B5EF4-FFF2-40B4-BE49-F238E27FC236}">
                    <a16:creationId xmlns:a16="http://schemas.microsoft.com/office/drawing/2014/main" id="{F9A4BF7F-9FBF-3412-A3D6-70D7B06D814D}"/>
                  </a:ext>
                </a:extLst>
              </p:cNvPr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277;p65">
                <a:extLst>
                  <a:ext uri="{FF2B5EF4-FFF2-40B4-BE49-F238E27FC236}">
                    <a16:creationId xmlns:a16="http://schemas.microsoft.com/office/drawing/2014/main" id="{8670588C-4AE4-1B18-D02E-B6C8614891DA}"/>
                  </a:ext>
                </a:extLst>
              </p:cNvPr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278;p65">
                <a:extLst>
                  <a:ext uri="{FF2B5EF4-FFF2-40B4-BE49-F238E27FC236}">
                    <a16:creationId xmlns:a16="http://schemas.microsoft.com/office/drawing/2014/main" id="{99D8159C-834B-E0D3-B6E7-E24ECBDA7853}"/>
                  </a:ext>
                </a:extLst>
              </p:cNvPr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279;p65">
                <a:extLst>
                  <a:ext uri="{FF2B5EF4-FFF2-40B4-BE49-F238E27FC236}">
                    <a16:creationId xmlns:a16="http://schemas.microsoft.com/office/drawing/2014/main" id="{57959275-4C43-0AA3-0B6B-75ADEADC494A}"/>
                  </a:ext>
                </a:extLst>
              </p:cNvPr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280;p65">
                <a:extLst>
                  <a:ext uri="{FF2B5EF4-FFF2-40B4-BE49-F238E27FC236}">
                    <a16:creationId xmlns:a16="http://schemas.microsoft.com/office/drawing/2014/main" id="{B2228951-4E8A-F789-2A37-1869190CA0FA}"/>
                  </a:ext>
                </a:extLst>
              </p:cNvPr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281;p65">
                <a:extLst>
                  <a:ext uri="{FF2B5EF4-FFF2-40B4-BE49-F238E27FC236}">
                    <a16:creationId xmlns:a16="http://schemas.microsoft.com/office/drawing/2014/main" id="{A1434B84-A412-B2B0-1146-606202A639B9}"/>
                  </a:ext>
                </a:extLst>
              </p:cNvPr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282;p65">
                <a:extLst>
                  <a:ext uri="{FF2B5EF4-FFF2-40B4-BE49-F238E27FC236}">
                    <a16:creationId xmlns:a16="http://schemas.microsoft.com/office/drawing/2014/main" id="{F7B011FD-DFA6-DDB9-0279-35A04EB6C020}"/>
                  </a:ext>
                </a:extLst>
              </p:cNvPr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283;p65">
                <a:extLst>
                  <a:ext uri="{FF2B5EF4-FFF2-40B4-BE49-F238E27FC236}">
                    <a16:creationId xmlns:a16="http://schemas.microsoft.com/office/drawing/2014/main" id="{A69ACB7F-4B4D-05AC-E76C-18B7B5600EC0}"/>
                  </a:ext>
                </a:extLst>
              </p:cNvPr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284;p65">
                <a:extLst>
                  <a:ext uri="{FF2B5EF4-FFF2-40B4-BE49-F238E27FC236}">
                    <a16:creationId xmlns:a16="http://schemas.microsoft.com/office/drawing/2014/main" id="{CCA0433B-9BF3-95C9-0396-F0BE7F224214}"/>
                  </a:ext>
                </a:extLst>
              </p:cNvPr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285;p65">
                <a:extLst>
                  <a:ext uri="{FF2B5EF4-FFF2-40B4-BE49-F238E27FC236}">
                    <a16:creationId xmlns:a16="http://schemas.microsoft.com/office/drawing/2014/main" id="{331ACF4B-69B3-1ADD-E174-CFBD84919698}"/>
                  </a:ext>
                </a:extLst>
              </p:cNvPr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286;p65">
                <a:extLst>
                  <a:ext uri="{FF2B5EF4-FFF2-40B4-BE49-F238E27FC236}">
                    <a16:creationId xmlns:a16="http://schemas.microsoft.com/office/drawing/2014/main" id="{7F0CBCFB-E00A-95C0-1FEF-6E10966B2934}"/>
                  </a:ext>
                </a:extLst>
              </p:cNvPr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287;p65">
                <a:extLst>
                  <a:ext uri="{FF2B5EF4-FFF2-40B4-BE49-F238E27FC236}">
                    <a16:creationId xmlns:a16="http://schemas.microsoft.com/office/drawing/2014/main" id="{430FE764-6565-7F13-9688-B5EC37BEACC1}"/>
                  </a:ext>
                </a:extLst>
              </p:cNvPr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288;p65">
                <a:extLst>
                  <a:ext uri="{FF2B5EF4-FFF2-40B4-BE49-F238E27FC236}">
                    <a16:creationId xmlns:a16="http://schemas.microsoft.com/office/drawing/2014/main" id="{491F7A34-FD81-D869-F659-B5D6DFBC3365}"/>
                  </a:ext>
                </a:extLst>
              </p:cNvPr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289;p65">
                <a:extLst>
                  <a:ext uri="{FF2B5EF4-FFF2-40B4-BE49-F238E27FC236}">
                    <a16:creationId xmlns:a16="http://schemas.microsoft.com/office/drawing/2014/main" id="{B0128245-9C23-3BBF-BA45-58C597BE0107}"/>
                  </a:ext>
                </a:extLst>
              </p:cNvPr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290;p65">
                <a:extLst>
                  <a:ext uri="{FF2B5EF4-FFF2-40B4-BE49-F238E27FC236}">
                    <a16:creationId xmlns:a16="http://schemas.microsoft.com/office/drawing/2014/main" id="{772A292B-104F-1286-BDE0-47DBC108A68A}"/>
                  </a:ext>
                </a:extLst>
              </p:cNvPr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2169;p65">
            <a:extLst>
              <a:ext uri="{FF2B5EF4-FFF2-40B4-BE49-F238E27FC236}">
                <a16:creationId xmlns:a16="http://schemas.microsoft.com/office/drawing/2014/main" id="{5CA9A899-2150-8E98-4F28-002A1175BDFB}"/>
              </a:ext>
            </a:extLst>
          </p:cNvPr>
          <p:cNvSpPr txBox="1">
            <a:spLocks/>
          </p:cNvSpPr>
          <p:nvPr/>
        </p:nvSpPr>
        <p:spPr>
          <a:xfrm>
            <a:off x="2023535" y="809980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314</Words>
  <Application>Microsoft Office PowerPoint</Application>
  <PresentationFormat>On-screen Show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Righteous</vt:lpstr>
      <vt:lpstr>Open Sans</vt:lpstr>
      <vt:lpstr>Calibri</vt:lpstr>
      <vt:lpstr>TOWN HALL BUSINESS PLAN</vt:lpstr>
      <vt:lpstr>KELOMPOK 2</vt:lpstr>
      <vt:lpstr>Pengertian Hotel</vt:lpstr>
      <vt:lpstr>Bahasa Pemrograman Yang Digunakan</vt:lpstr>
      <vt:lpstr>TAMPILAN WEB</vt:lpstr>
      <vt:lpstr>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Lutfiana Marista</dc:creator>
  <cp:lastModifiedBy>LENOVO NB3</cp:lastModifiedBy>
  <cp:revision>1</cp:revision>
  <dcterms:modified xsi:type="dcterms:W3CDTF">2022-06-07T11:01:30Z</dcterms:modified>
</cp:coreProperties>
</file>