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328" y="200835"/>
            <a:ext cx="1773934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4376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83F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83F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83F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831" y="107942"/>
            <a:ext cx="9398000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783FD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126" y="4898559"/>
            <a:ext cx="10636885" cy="125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100" spc="-200" b="1">
                <a:solidFill>
                  <a:srgbClr val="3783FD"/>
                </a:solidFill>
                <a:latin typeface="Arial"/>
                <a:cs typeface="Arial"/>
              </a:rPr>
              <a:t>Restaurant</a:t>
            </a:r>
            <a:r>
              <a:rPr dirty="0" sz="8100" spc="-245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100" spc="-15" b="1">
                <a:solidFill>
                  <a:srgbClr val="3783FD"/>
                </a:solidFill>
                <a:latin typeface="Arial"/>
                <a:cs typeface="Arial"/>
              </a:rPr>
              <a:t>API</a:t>
            </a:r>
            <a:r>
              <a:rPr dirty="0" sz="8100" spc="-240" b="1">
                <a:solidFill>
                  <a:srgbClr val="3783FD"/>
                </a:solidFill>
                <a:latin typeface="Arial"/>
                <a:cs typeface="Arial"/>
              </a:rPr>
              <a:t> </a:t>
            </a:r>
            <a:r>
              <a:rPr dirty="0" sz="8100" spc="-235" b="1">
                <a:solidFill>
                  <a:srgbClr val="3783FD"/>
                </a:solidFill>
                <a:latin typeface="Arial"/>
                <a:cs typeface="Arial"/>
              </a:rPr>
              <a:t>Design</a:t>
            </a:r>
            <a:endParaRPr sz="8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8225" y="8546028"/>
            <a:ext cx="16211550" cy="0"/>
          </a:xfrm>
          <a:custGeom>
            <a:avLst/>
            <a:gdLst/>
            <a:ahLst/>
            <a:cxnLst/>
            <a:rect l="l" t="t" r="r" b="b"/>
            <a:pathLst>
              <a:path w="16211550" h="0">
                <a:moveTo>
                  <a:pt x="0" y="0"/>
                </a:moveTo>
                <a:lnTo>
                  <a:pt x="16211548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85432" y="2280314"/>
            <a:ext cx="5635290" cy="5957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21867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Presented</a:t>
            </a:r>
            <a:r>
              <a:rPr dirty="0" spc="-90"/>
              <a:t> </a:t>
            </a:r>
            <a:r>
              <a:rPr dirty="0" spc="-75"/>
              <a:t>by</a:t>
            </a:r>
            <a:r>
              <a:rPr dirty="0" spc="-85"/>
              <a:t> </a:t>
            </a:r>
            <a:r>
              <a:rPr dirty="0" spc="-55"/>
              <a:t>Lutfi</a:t>
            </a:r>
            <a:r>
              <a:rPr dirty="0" spc="-85"/>
              <a:t> Rahman</a:t>
            </a:r>
            <a:r>
              <a:rPr dirty="0" spc="-90"/>
              <a:t> </a:t>
            </a:r>
            <a:r>
              <a:rPr dirty="0" spc="-45"/>
              <a:t>Hakim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01" y="2693092"/>
            <a:ext cx="7448549" cy="46258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2381" y="1209636"/>
            <a:ext cx="8743949" cy="5600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2381" y="7528821"/>
            <a:ext cx="8743949" cy="1914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1901" y="11782"/>
            <a:ext cx="9398000" cy="195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500"/>
              </a:lnSpc>
              <a:spcBef>
                <a:spcPts val="100"/>
              </a:spcBef>
            </a:pPr>
            <a:r>
              <a:rPr dirty="0" sz="4000" spc="-95">
                <a:solidFill>
                  <a:srgbClr val="3783FD"/>
                </a:solidFill>
                <a:latin typeface="Trebuchet MS"/>
                <a:cs typeface="Trebuchet MS"/>
              </a:rPr>
              <a:t>https://api-warung-makan.herokuapp.com </a:t>
            </a:r>
            <a:r>
              <a:rPr dirty="0" sz="4000" spc="-1195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400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400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400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z="400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z="400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400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45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z="400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4000" spc="-270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4000" spc="-3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495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  <a:r>
              <a:rPr dirty="0" sz="4000" spc="-3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4000" spc="-295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z="400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4000" spc="300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9681" y="6870609"/>
            <a:ext cx="190373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60" b="1">
                <a:solidFill>
                  <a:srgbClr val="243761"/>
                </a:solidFill>
                <a:latin typeface="Trebuchet MS"/>
                <a:cs typeface="Trebuchet MS"/>
              </a:rPr>
              <a:t>Post</a:t>
            </a:r>
            <a:r>
              <a:rPr dirty="0" sz="3300" spc="-24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300" spc="55" b="1">
                <a:solidFill>
                  <a:srgbClr val="243761"/>
                </a:solidFill>
                <a:latin typeface="Trebuchet MS"/>
                <a:cs typeface="Trebuchet MS"/>
              </a:rPr>
              <a:t>Data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52" y="2833720"/>
            <a:ext cx="7493655" cy="45729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839" y="1391559"/>
            <a:ext cx="9363074" cy="4648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7148" y="7040912"/>
            <a:ext cx="9534525" cy="2105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1901" y="11783"/>
            <a:ext cx="9398000" cy="195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500"/>
              </a:lnSpc>
              <a:spcBef>
                <a:spcPts val="100"/>
              </a:spcBef>
            </a:pPr>
            <a:r>
              <a:rPr dirty="0" sz="4000" spc="-95">
                <a:solidFill>
                  <a:srgbClr val="3783FD"/>
                </a:solidFill>
                <a:latin typeface="Trebuchet MS"/>
                <a:cs typeface="Trebuchet MS"/>
              </a:rPr>
              <a:t>https://api-warung-makan.herokuapp.com </a:t>
            </a:r>
            <a:r>
              <a:rPr dirty="0" sz="4000" spc="-1195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400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400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400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z="400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z="400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400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495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  <a:r>
              <a:rPr dirty="0" sz="4000" spc="-3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4000" spc="-295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z="400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4000" spc="300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8138" y="6350128"/>
            <a:ext cx="190373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60" b="1">
                <a:solidFill>
                  <a:srgbClr val="243761"/>
                </a:solidFill>
                <a:latin typeface="Trebuchet MS"/>
                <a:cs typeface="Trebuchet MS"/>
              </a:rPr>
              <a:t>Post</a:t>
            </a:r>
            <a:r>
              <a:rPr dirty="0" sz="3300" spc="-24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300" spc="55" b="1">
                <a:solidFill>
                  <a:srgbClr val="243761"/>
                </a:solidFill>
                <a:latin typeface="Trebuchet MS"/>
                <a:cs typeface="Trebuchet MS"/>
              </a:rPr>
              <a:t>Data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21" y="4279415"/>
            <a:ext cx="7365427" cy="1764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6021" y="117357"/>
            <a:ext cx="9896475" cy="9929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901" y="3398780"/>
            <a:ext cx="51060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370">
                <a:solidFill>
                  <a:srgbClr val="243761"/>
                </a:solidFill>
                <a:latin typeface="Trebuchet MS"/>
                <a:cs typeface="Trebuchet MS"/>
              </a:rPr>
              <a:t>R</a:t>
            </a:r>
            <a:r>
              <a:rPr dirty="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-190">
                <a:solidFill>
                  <a:srgbClr val="243761"/>
                </a:solidFill>
                <a:latin typeface="Trebuchet MS"/>
                <a:cs typeface="Trebuchet MS"/>
              </a:rPr>
              <a:t>r</a:t>
            </a:r>
            <a:r>
              <a:rPr dirty="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495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  <a:r>
              <a:rPr dirty="0" spc="-3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pc="-295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300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974" y="9431432"/>
            <a:ext cx="728916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75">
                <a:solidFill>
                  <a:srgbClr val="3783FD"/>
                </a:solidFill>
                <a:latin typeface="Trebuchet MS"/>
                <a:cs typeface="Trebuchet MS"/>
              </a:rPr>
              <a:t>https://api-warung-makan.herokuapp.com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739" y="1502933"/>
            <a:ext cx="12337099" cy="80951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2940" y="211777"/>
            <a:ext cx="12667615" cy="1046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00" spc="105">
                <a:solidFill>
                  <a:srgbClr val="243761"/>
                </a:solidFill>
                <a:latin typeface="Trebuchet MS"/>
                <a:cs typeface="Trebuchet MS"/>
              </a:rPr>
              <a:t>Schema</a:t>
            </a:r>
            <a:r>
              <a:rPr dirty="0" sz="6700" spc="-4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6700" spc="75">
                <a:solidFill>
                  <a:srgbClr val="243761"/>
                </a:solidFill>
                <a:latin typeface="Trebuchet MS"/>
                <a:cs typeface="Trebuchet MS"/>
              </a:rPr>
              <a:t>Database</a:t>
            </a:r>
            <a:r>
              <a:rPr dirty="0" sz="6700" spc="-4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6700" spc="405">
                <a:solidFill>
                  <a:srgbClr val="243761"/>
                </a:solidFill>
                <a:latin typeface="Trebuchet MS"/>
                <a:cs typeface="Trebuchet MS"/>
              </a:rPr>
              <a:t>API</a:t>
            </a:r>
            <a:r>
              <a:rPr dirty="0" sz="6700" spc="-4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6700" spc="-25">
                <a:solidFill>
                  <a:srgbClr val="243761"/>
                </a:solidFill>
                <a:latin typeface="Trebuchet MS"/>
                <a:cs typeface="Trebuchet MS"/>
              </a:rPr>
              <a:t>Restaurant</a:t>
            </a:r>
            <a:endParaRPr sz="6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3040" y="5769703"/>
            <a:ext cx="2714624" cy="29813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97850" y="4803943"/>
            <a:ext cx="1490471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 b="1">
                <a:solidFill>
                  <a:srgbClr val="243761"/>
                </a:solidFill>
                <a:latin typeface="Trebuchet MS"/>
                <a:cs typeface="Trebuchet MS"/>
              </a:rPr>
              <a:t>https://app.swaggerhub.com/apis/LUTFIRAHMAN400/api-warung-makan/1.0.0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7467" y="3438630"/>
            <a:ext cx="105213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">
                <a:solidFill>
                  <a:srgbClr val="243761"/>
                </a:solidFill>
                <a:latin typeface="Trebuchet MS"/>
                <a:cs typeface="Trebuchet MS"/>
              </a:rPr>
              <a:t>Documentacion</a:t>
            </a:r>
            <a:r>
              <a:rPr dirty="0" sz="6000" spc="-3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6000" spc="360">
                <a:solidFill>
                  <a:srgbClr val="243761"/>
                </a:solidFill>
                <a:latin typeface="Trebuchet MS"/>
                <a:cs typeface="Trebuchet MS"/>
              </a:rPr>
              <a:t>API</a:t>
            </a:r>
            <a:r>
              <a:rPr dirty="0" sz="6000" spc="-39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6000" spc="-20">
                <a:solidFill>
                  <a:srgbClr val="243761"/>
                </a:solidFill>
                <a:latin typeface="Trebuchet MS"/>
                <a:cs typeface="Trebuchet MS"/>
              </a:rPr>
              <a:t>Restaurant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07531" y="2341291"/>
            <a:ext cx="7573009" cy="3562985"/>
            <a:chOff x="5007531" y="2341291"/>
            <a:chExt cx="7573009" cy="3562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0588" y="2341291"/>
              <a:ext cx="5971369" cy="35626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61817" y="3486118"/>
              <a:ext cx="3263265" cy="1861820"/>
            </a:xfrm>
            <a:custGeom>
              <a:avLst/>
              <a:gdLst/>
              <a:ahLst/>
              <a:cxnLst/>
              <a:rect l="l" t="t" r="r" b="b"/>
              <a:pathLst>
                <a:path w="3263265" h="1861820">
                  <a:moveTo>
                    <a:pt x="3263000" y="1861675"/>
                  </a:moveTo>
                  <a:lnTo>
                    <a:pt x="0" y="1861675"/>
                  </a:lnTo>
                  <a:lnTo>
                    <a:pt x="0" y="63657"/>
                  </a:lnTo>
                  <a:lnTo>
                    <a:pt x="13745" y="31053"/>
                  </a:lnTo>
                  <a:lnTo>
                    <a:pt x="48326" y="11688"/>
                  </a:lnTo>
                  <a:lnTo>
                    <a:pt x="93754" y="2393"/>
                  </a:lnTo>
                  <a:lnTo>
                    <a:pt x="140045" y="0"/>
                  </a:lnTo>
                  <a:lnTo>
                    <a:pt x="3195288" y="0"/>
                  </a:lnTo>
                  <a:lnTo>
                    <a:pt x="3230241" y="2393"/>
                  </a:lnTo>
                  <a:lnTo>
                    <a:pt x="3250809" y="11688"/>
                  </a:lnTo>
                  <a:lnTo>
                    <a:pt x="3260544" y="31053"/>
                  </a:lnTo>
                  <a:lnTo>
                    <a:pt x="3263000" y="63657"/>
                  </a:lnTo>
                  <a:lnTo>
                    <a:pt x="3263000" y="186167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3700" y="5425384"/>
              <a:ext cx="102766" cy="102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07531" y="5886649"/>
              <a:ext cx="7573009" cy="0"/>
            </a:xfrm>
            <a:custGeom>
              <a:avLst/>
              <a:gdLst/>
              <a:ahLst/>
              <a:cxnLst/>
              <a:rect l="l" t="t" r="r" b="b"/>
              <a:pathLst>
                <a:path w="7573009" h="0">
                  <a:moveTo>
                    <a:pt x="0" y="0"/>
                  </a:moveTo>
                  <a:lnTo>
                    <a:pt x="7572412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76370" y="6322802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40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6000" spc="65">
                <a:solidFill>
                  <a:srgbClr val="243761"/>
                </a:solidFill>
                <a:latin typeface="Trebuchet MS"/>
                <a:cs typeface="Trebuchet MS"/>
              </a:rPr>
              <a:t>h</a:t>
            </a:r>
            <a:r>
              <a:rPr dirty="0" sz="6000" spc="-35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6000" spc="65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6000" spc="-30">
                <a:solidFill>
                  <a:srgbClr val="243761"/>
                </a:solidFill>
                <a:latin typeface="Trebuchet MS"/>
                <a:cs typeface="Trebuchet MS"/>
              </a:rPr>
              <a:t>k</a:t>
            </a:r>
            <a:r>
              <a:rPr dirty="0" sz="6000" spc="-38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6000" spc="120">
                <a:solidFill>
                  <a:srgbClr val="243761"/>
                </a:solidFill>
                <a:latin typeface="Trebuchet MS"/>
                <a:cs typeface="Trebuchet MS"/>
              </a:rPr>
              <a:t>Y</a:t>
            </a:r>
            <a:r>
              <a:rPr dirty="0" sz="6000" spc="50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z="6000" spc="85">
                <a:solidFill>
                  <a:srgbClr val="243761"/>
                </a:solidFill>
                <a:latin typeface="Trebuchet MS"/>
                <a:cs typeface="Trebuchet MS"/>
              </a:rPr>
              <a:t>u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4875" y="3811332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4875" y="4268532"/>
            <a:ext cx="104775" cy="1047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63631" y="3801787"/>
            <a:ext cx="7573009" cy="3629660"/>
            <a:chOff x="2063631" y="3801787"/>
            <a:chExt cx="7573009" cy="3629660"/>
          </a:xfrm>
        </p:grpSpPr>
        <p:sp>
          <p:nvSpPr>
            <p:cNvPr id="6" name="object 6"/>
            <p:cNvSpPr/>
            <p:nvPr/>
          </p:nvSpPr>
          <p:spPr>
            <a:xfrm>
              <a:off x="2812795" y="3883012"/>
              <a:ext cx="1782445" cy="3548379"/>
            </a:xfrm>
            <a:custGeom>
              <a:avLst/>
              <a:gdLst/>
              <a:ahLst/>
              <a:cxnLst/>
              <a:rect l="l" t="t" r="r" b="b"/>
              <a:pathLst>
                <a:path w="1782445" h="3548379">
                  <a:moveTo>
                    <a:pt x="136203" y="3548171"/>
                  </a:moveTo>
                  <a:lnTo>
                    <a:pt x="1147109" y="3548171"/>
                  </a:lnTo>
                  <a:lnTo>
                    <a:pt x="1190160" y="3541090"/>
                  </a:lnTo>
                  <a:lnTo>
                    <a:pt x="1227548" y="3521377"/>
                  </a:lnTo>
                  <a:lnTo>
                    <a:pt x="1257029" y="3491328"/>
                  </a:lnTo>
                  <a:lnTo>
                    <a:pt x="1276362" y="3453239"/>
                  </a:lnTo>
                  <a:lnTo>
                    <a:pt x="1283305" y="3409404"/>
                  </a:lnTo>
                  <a:lnTo>
                    <a:pt x="1276362" y="3365567"/>
                  </a:lnTo>
                  <a:lnTo>
                    <a:pt x="1257029" y="3327477"/>
                  </a:lnTo>
                  <a:lnTo>
                    <a:pt x="1227548" y="3297429"/>
                  </a:lnTo>
                  <a:lnTo>
                    <a:pt x="1190160" y="3277718"/>
                  </a:lnTo>
                  <a:lnTo>
                    <a:pt x="1147109" y="3270637"/>
                  </a:lnTo>
                  <a:lnTo>
                    <a:pt x="400322" y="3270637"/>
                  </a:lnTo>
                  <a:lnTo>
                    <a:pt x="400322" y="1207971"/>
                  </a:lnTo>
                  <a:lnTo>
                    <a:pt x="402091" y="1156076"/>
                  </a:lnTo>
                  <a:lnTo>
                    <a:pt x="407281" y="1104579"/>
                  </a:lnTo>
                  <a:lnTo>
                    <a:pt x="415721" y="1053561"/>
                  </a:lnTo>
                  <a:lnTo>
                    <a:pt x="427241" y="1003104"/>
                  </a:lnTo>
                  <a:lnTo>
                    <a:pt x="441668" y="953291"/>
                  </a:lnTo>
                  <a:lnTo>
                    <a:pt x="458830" y="904202"/>
                  </a:lnTo>
                  <a:lnTo>
                    <a:pt x="478557" y="855919"/>
                  </a:lnTo>
                  <a:lnTo>
                    <a:pt x="500676" y="808524"/>
                  </a:lnTo>
                  <a:lnTo>
                    <a:pt x="525017" y="762100"/>
                  </a:lnTo>
                  <a:lnTo>
                    <a:pt x="551406" y="716726"/>
                  </a:lnTo>
                  <a:lnTo>
                    <a:pt x="579674" y="672486"/>
                  </a:lnTo>
                  <a:lnTo>
                    <a:pt x="609648" y="629460"/>
                  </a:lnTo>
                  <a:lnTo>
                    <a:pt x="641157" y="587732"/>
                  </a:lnTo>
                  <a:lnTo>
                    <a:pt x="674029" y="547381"/>
                  </a:lnTo>
                  <a:lnTo>
                    <a:pt x="708093" y="508490"/>
                  </a:lnTo>
                  <a:lnTo>
                    <a:pt x="743177" y="471141"/>
                  </a:lnTo>
                  <a:lnTo>
                    <a:pt x="779109" y="435415"/>
                  </a:lnTo>
                  <a:lnTo>
                    <a:pt x="815719" y="401394"/>
                  </a:lnTo>
                  <a:lnTo>
                    <a:pt x="852833" y="369160"/>
                  </a:lnTo>
                  <a:lnTo>
                    <a:pt x="890282" y="338795"/>
                  </a:lnTo>
                  <a:lnTo>
                    <a:pt x="927893" y="310379"/>
                  </a:lnTo>
                  <a:lnTo>
                    <a:pt x="965494" y="283996"/>
                  </a:lnTo>
                  <a:lnTo>
                    <a:pt x="1002915" y="259725"/>
                  </a:lnTo>
                  <a:lnTo>
                    <a:pt x="1039983" y="237650"/>
                  </a:lnTo>
                  <a:lnTo>
                    <a:pt x="1076527" y="217852"/>
                  </a:lnTo>
                  <a:lnTo>
                    <a:pt x="1112376" y="200413"/>
                  </a:lnTo>
                  <a:lnTo>
                    <a:pt x="1181300" y="172937"/>
                  </a:lnTo>
                  <a:lnTo>
                    <a:pt x="1245383" y="155875"/>
                  </a:lnTo>
                  <a:lnTo>
                    <a:pt x="1303253" y="149882"/>
                  </a:lnTo>
                  <a:lnTo>
                    <a:pt x="1379992" y="149641"/>
                  </a:lnTo>
                  <a:lnTo>
                    <a:pt x="1395910" y="172941"/>
                  </a:lnTo>
                  <a:lnTo>
                    <a:pt x="1417437" y="191056"/>
                  </a:lnTo>
                  <a:lnTo>
                    <a:pt x="1443405" y="202783"/>
                  </a:lnTo>
                  <a:lnTo>
                    <a:pt x="1472645" y="206923"/>
                  </a:lnTo>
                  <a:lnTo>
                    <a:pt x="1679090" y="206419"/>
                  </a:lnTo>
                  <a:lnTo>
                    <a:pt x="1719302" y="198265"/>
                  </a:lnTo>
                  <a:lnTo>
                    <a:pt x="1752065" y="176085"/>
                  </a:lnTo>
                  <a:lnTo>
                    <a:pt x="1774058" y="143216"/>
                  </a:lnTo>
                  <a:lnTo>
                    <a:pt x="1781959" y="102994"/>
                  </a:lnTo>
                  <a:lnTo>
                    <a:pt x="1773808" y="62802"/>
                  </a:lnTo>
                  <a:lnTo>
                    <a:pt x="1751605" y="30041"/>
                  </a:lnTo>
                  <a:lnTo>
                    <a:pt x="1718727" y="8007"/>
                  </a:lnTo>
                  <a:lnTo>
                    <a:pt x="1678550" y="0"/>
                  </a:lnTo>
                  <a:lnTo>
                    <a:pt x="1471943" y="467"/>
                  </a:lnTo>
                  <a:lnTo>
                    <a:pt x="1442531" y="4782"/>
                  </a:lnTo>
                  <a:lnTo>
                    <a:pt x="1416498" y="16776"/>
                  </a:lnTo>
                  <a:lnTo>
                    <a:pt x="1395032" y="35216"/>
                  </a:lnTo>
                  <a:lnTo>
                    <a:pt x="1379319" y="58873"/>
                  </a:lnTo>
                  <a:lnTo>
                    <a:pt x="1302888" y="59114"/>
                  </a:lnTo>
                  <a:lnTo>
                    <a:pt x="1243675" y="64480"/>
                  </a:lnTo>
                  <a:lnTo>
                    <a:pt x="1178945" y="79751"/>
                  </a:lnTo>
                  <a:lnTo>
                    <a:pt x="1109821" y="104425"/>
                  </a:lnTo>
                  <a:lnTo>
                    <a:pt x="1073964" y="120131"/>
                  </a:lnTo>
                  <a:lnTo>
                    <a:pt x="1037430" y="137999"/>
                  </a:lnTo>
                  <a:lnTo>
                    <a:pt x="1000361" y="157966"/>
                  </a:lnTo>
                  <a:lnTo>
                    <a:pt x="962897" y="179969"/>
                  </a:lnTo>
                  <a:lnTo>
                    <a:pt x="925179" y="203946"/>
                  </a:lnTo>
                  <a:lnTo>
                    <a:pt x="887348" y="229833"/>
                  </a:lnTo>
                  <a:lnTo>
                    <a:pt x="849544" y="257568"/>
                  </a:lnTo>
                  <a:lnTo>
                    <a:pt x="811908" y="287088"/>
                  </a:lnTo>
                  <a:lnTo>
                    <a:pt x="774581" y="318330"/>
                  </a:lnTo>
                  <a:lnTo>
                    <a:pt x="737703" y="351231"/>
                  </a:lnTo>
                  <a:lnTo>
                    <a:pt x="701415" y="385729"/>
                  </a:lnTo>
                  <a:lnTo>
                    <a:pt x="665858" y="421759"/>
                  </a:lnTo>
                  <a:lnTo>
                    <a:pt x="631172" y="459260"/>
                  </a:lnTo>
                  <a:lnTo>
                    <a:pt x="597499" y="498169"/>
                  </a:lnTo>
                  <a:lnTo>
                    <a:pt x="564978" y="538423"/>
                  </a:lnTo>
                  <a:lnTo>
                    <a:pt x="533751" y="579958"/>
                  </a:lnTo>
                  <a:lnTo>
                    <a:pt x="503958" y="622713"/>
                  </a:lnTo>
                  <a:lnTo>
                    <a:pt x="475740" y="666624"/>
                  </a:lnTo>
                  <a:lnTo>
                    <a:pt x="449238" y="711628"/>
                  </a:lnTo>
                  <a:lnTo>
                    <a:pt x="424592" y="757663"/>
                  </a:lnTo>
                  <a:lnTo>
                    <a:pt x="401943" y="804665"/>
                  </a:lnTo>
                  <a:lnTo>
                    <a:pt x="381432" y="852572"/>
                  </a:lnTo>
                  <a:lnTo>
                    <a:pt x="363199" y="901320"/>
                  </a:lnTo>
                  <a:lnTo>
                    <a:pt x="347385" y="950848"/>
                  </a:lnTo>
                  <a:lnTo>
                    <a:pt x="334131" y="1001092"/>
                  </a:lnTo>
                  <a:lnTo>
                    <a:pt x="323577" y="1051989"/>
                  </a:lnTo>
                  <a:lnTo>
                    <a:pt x="315864" y="1103477"/>
                  </a:lnTo>
                  <a:lnTo>
                    <a:pt x="311134" y="1155492"/>
                  </a:lnTo>
                  <a:lnTo>
                    <a:pt x="309525" y="1207972"/>
                  </a:lnTo>
                  <a:lnTo>
                    <a:pt x="309525" y="3270637"/>
                  </a:lnTo>
                  <a:lnTo>
                    <a:pt x="136203" y="3270637"/>
                  </a:lnTo>
                  <a:lnTo>
                    <a:pt x="93151" y="3277717"/>
                  </a:lnTo>
                  <a:lnTo>
                    <a:pt x="55764" y="3297427"/>
                  </a:lnTo>
                  <a:lnTo>
                    <a:pt x="26281" y="3327474"/>
                  </a:lnTo>
                  <a:lnTo>
                    <a:pt x="6946" y="3365564"/>
                  </a:lnTo>
                  <a:lnTo>
                    <a:pt x="0" y="3409404"/>
                  </a:lnTo>
                  <a:lnTo>
                    <a:pt x="6943" y="3453239"/>
                  </a:lnTo>
                  <a:lnTo>
                    <a:pt x="26278" y="3491328"/>
                  </a:lnTo>
                  <a:lnTo>
                    <a:pt x="55762" y="3521377"/>
                  </a:lnTo>
                  <a:lnTo>
                    <a:pt x="93151" y="3541090"/>
                  </a:lnTo>
                  <a:lnTo>
                    <a:pt x="136203" y="3548171"/>
                  </a:lnTo>
                  <a:close/>
                </a:path>
              </a:pathLst>
            </a:custGeom>
            <a:solidFill>
              <a:srgbClr val="243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88332" y="3801787"/>
              <a:ext cx="1557020" cy="1561465"/>
            </a:xfrm>
            <a:custGeom>
              <a:avLst/>
              <a:gdLst/>
              <a:ahLst/>
              <a:cxnLst/>
              <a:rect l="l" t="t" r="r" b="b"/>
              <a:pathLst>
                <a:path w="1557020" h="1561464">
                  <a:moveTo>
                    <a:pt x="618437" y="1560858"/>
                  </a:moveTo>
                  <a:lnTo>
                    <a:pt x="1556821" y="622838"/>
                  </a:lnTo>
                  <a:lnTo>
                    <a:pt x="1248055" y="314250"/>
                  </a:lnTo>
                  <a:lnTo>
                    <a:pt x="1211832" y="280787"/>
                  </a:lnTo>
                  <a:lnTo>
                    <a:pt x="1173230" y="250332"/>
                  </a:lnTo>
                  <a:lnTo>
                    <a:pt x="1132489" y="222904"/>
                  </a:lnTo>
                  <a:lnTo>
                    <a:pt x="1089847" y="198520"/>
                  </a:lnTo>
                  <a:lnTo>
                    <a:pt x="1045544" y="177201"/>
                  </a:lnTo>
                  <a:lnTo>
                    <a:pt x="999819" y="158963"/>
                  </a:lnTo>
                  <a:lnTo>
                    <a:pt x="952911" y="143826"/>
                  </a:lnTo>
                  <a:lnTo>
                    <a:pt x="905058" y="131808"/>
                  </a:lnTo>
                  <a:lnTo>
                    <a:pt x="856500" y="122928"/>
                  </a:lnTo>
                  <a:lnTo>
                    <a:pt x="807476" y="117204"/>
                  </a:lnTo>
                  <a:lnTo>
                    <a:pt x="758224" y="114655"/>
                  </a:lnTo>
                  <a:lnTo>
                    <a:pt x="708984" y="115299"/>
                  </a:lnTo>
                  <a:lnTo>
                    <a:pt x="659994" y="119155"/>
                  </a:lnTo>
                  <a:lnTo>
                    <a:pt x="611495" y="126240"/>
                  </a:lnTo>
                  <a:lnTo>
                    <a:pt x="563724" y="136575"/>
                  </a:lnTo>
                  <a:lnTo>
                    <a:pt x="516920" y="150177"/>
                  </a:lnTo>
                  <a:lnTo>
                    <a:pt x="442834" y="76082"/>
                  </a:lnTo>
                  <a:lnTo>
                    <a:pt x="407528" y="46924"/>
                  </a:lnTo>
                  <a:lnTo>
                    <a:pt x="367621" y="24631"/>
                  </a:lnTo>
                  <a:lnTo>
                    <a:pt x="324427" y="9309"/>
                  </a:lnTo>
                  <a:lnTo>
                    <a:pt x="279261" y="1064"/>
                  </a:lnTo>
                  <a:lnTo>
                    <a:pt x="233438" y="0"/>
                  </a:lnTo>
                  <a:lnTo>
                    <a:pt x="188271" y="6221"/>
                  </a:lnTo>
                  <a:lnTo>
                    <a:pt x="145075" y="19835"/>
                  </a:lnTo>
                  <a:lnTo>
                    <a:pt x="105164" y="40944"/>
                  </a:lnTo>
                  <a:lnTo>
                    <a:pt x="69854" y="69655"/>
                  </a:lnTo>
                  <a:lnTo>
                    <a:pt x="36045" y="109969"/>
                  </a:lnTo>
                  <a:lnTo>
                    <a:pt x="16104" y="148692"/>
                  </a:lnTo>
                  <a:lnTo>
                    <a:pt x="4196" y="190169"/>
                  </a:lnTo>
                  <a:lnTo>
                    <a:pt x="0" y="233299"/>
                  </a:lnTo>
                  <a:lnTo>
                    <a:pt x="3196" y="276977"/>
                  </a:lnTo>
                  <a:lnTo>
                    <a:pt x="13465" y="320102"/>
                  </a:lnTo>
                  <a:lnTo>
                    <a:pt x="30487" y="361569"/>
                  </a:lnTo>
                  <a:lnTo>
                    <a:pt x="53942" y="400278"/>
                  </a:lnTo>
                  <a:lnTo>
                    <a:pt x="83511" y="435123"/>
                  </a:lnTo>
                  <a:lnTo>
                    <a:pt x="138971" y="490491"/>
                  </a:lnTo>
                  <a:lnTo>
                    <a:pt x="122291" y="534842"/>
                  </a:lnTo>
                  <a:lnTo>
                    <a:pt x="109255" y="580314"/>
                  </a:lnTo>
                  <a:lnTo>
                    <a:pt x="99802" y="626693"/>
                  </a:lnTo>
                  <a:lnTo>
                    <a:pt x="93871" y="673768"/>
                  </a:lnTo>
                  <a:lnTo>
                    <a:pt x="91402" y="721326"/>
                  </a:lnTo>
                  <a:lnTo>
                    <a:pt x="92333" y="769154"/>
                  </a:lnTo>
                  <a:lnTo>
                    <a:pt x="96604" y="817038"/>
                  </a:lnTo>
                  <a:lnTo>
                    <a:pt x="104154" y="864767"/>
                  </a:lnTo>
                  <a:lnTo>
                    <a:pt x="114923" y="912127"/>
                  </a:lnTo>
                  <a:lnTo>
                    <a:pt x="128849" y="958906"/>
                  </a:lnTo>
                  <a:lnTo>
                    <a:pt x="145871" y="1004890"/>
                  </a:lnTo>
                  <a:lnTo>
                    <a:pt x="165930" y="1049868"/>
                  </a:lnTo>
                  <a:lnTo>
                    <a:pt x="188964" y="1093626"/>
                  </a:lnTo>
                  <a:lnTo>
                    <a:pt x="214912" y="1135951"/>
                  </a:lnTo>
                  <a:lnTo>
                    <a:pt x="243713" y="1176631"/>
                  </a:lnTo>
                  <a:lnTo>
                    <a:pt x="275308" y="1215453"/>
                  </a:lnTo>
                  <a:lnTo>
                    <a:pt x="309634" y="1252204"/>
                  </a:lnTo>
                  <a:lnTo>
                    <a:pt x="618437" y="1560858"/>
                  </a:lnTo>
                  <a:close/>
                </a:path>
              </a:pathLst>
            </a:custGeom>
            <a:solidFill>
              <a:srgbClr val="F1D0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3631" y="7415773"/>
              <a:ext cx="7573009" cy="0"/>
            </a:xfrm>
            <a:custGeom>
              <a:avLst/>
              <a:gdLst/>
              <a:ahLst/>
              <a:cxnLst/>
              <a:rect l="l" t="t" r="r" b="b"/>
              <a:pathLst>
                <a:path w="7573009" h="0">
                  <a:moveTo>
                    <a:pt x="0" y="0"/>
                  </a:moveTo>
                  <a:lnTo>
                    <a:pt x="7572412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10139" y="5724812"/>
              <a:ext cx="3453765" cy="1705610"/>
            </a:xfrm>
            <a:custGeom>
              <a:avLst/>
              <a:gdLst/>
              <a:ahLst/>
              <a:cxnLst/>
              <a:rect l="l" t="t" r="r" b="b"/>
              <a:pathLst>
                <a:path w="3453765" h="1705609">
                  <a:moveTo>
                    <a:pt x="3344911" y="1705009"/>
                  </a:moveTo>
                  <a:lnTo>
                    <a:pt x="391534" y="1705016"/>
                  </a:lnTo>
                  <a:lnTo>
                    <a:pt x="347729" y="1693656"/>
                  </a:lnTo>
                  <a:lnTo>
                    <a:pt x="309633" y="1662802"/>
                  </a:lnTo>
                  <a:lnTo>
                    <a:pt x="280074" y="1617277"/>
                  </a:lnTo>
                  <a:lnTo>
                    <a:pt x="261881" y="1561904"/>
                  </a:lnTo>
                  <a:lnTo>
                    <a:pt x="4351" y="237909"/>
                  </a:lnTo>
                  <a:lnTo>
                    <a:pt x="0" y="189283"/>
                  </a:lnTo>
                  <a:lnTo>
                    <a:pt x="5093" y="141511"/>
                  </a:lnTo>
                  <a:lnTo>
                    <a:pt x="18543" y="97008"/>
                  </a:lnTo>
                  <a:lnTo>
                    <a:pt x="39258" y="58190"/>
                  </a:lnTo>
                  <a:lnTo>
                    <a:pt x="66149" y="27472"/>
                  </a:lnTo>
                  <a:lnTo>
                    <a:pt x="134100" y="0"/>
                  </a:lnTo>
                  <a:lnTo>
                    <a:pt x="2453097" y="0"/>
                  </a:lnTo>
                  <a:lnTo>
                    <a:pt x="2496916" y="11352"/>
                  </a:lnTo>
                  <a:lnTo>
                    <a:pt x="2535021" y="42196"/>
                  </a:lnTo>
                  <a:lnTo>
                    <a:pt x="2564583" y="87711"/>
                  </a:lnTo>
                  <a:lnTo>
                    <a:pt x="2582770" y="143077"/>
                  </a:lnTo>
                  <a:lnTo>
                    <a:pt x="2840432" y="1468217"/>
                  </a:lnTo>
                  <a:lnTo>
                    <a:pt x="3344905" y="1468217"/>
                  </a:lnTo>
                  <a:lnTo>
                    <a:pt x="3387173" y="1478284"/>
                  </a:lnTo>
                  <a:lnTo>
                    <a:pt x="3421704" y="1504924"/>
                  </a:lnTo>
                  <a:lnTo>
                    <a:pt x="3444991" y="1542797"/>
                  </a:lnTo>
                  <a:lnTo>
                    <a:pt x="3453532" y="1586565"/>
                  </a:lnTo>
                  <a:lnTo>
                    <a:pt x="3444991" y="1630361"/>
                  </a:lnTo>
                  <a:lnTo>
                    <a:pt x="3421705" y="1668267"/>
                  </a:lnTo>
                  <a:lnTo>
                    <a:pt x="3387176" y="1694932"/>
                  </a:lnTo>
                  <a:lnTo>
                    <a:pt x="3344911" y="1705009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14264" y="6246557"/>
              <a:ext cx="436880" cy="436245"/>
            </a:xfrm>
            <a:custGeom>
              <a:avLst/>
              <a:gdLst/>
              <a:ahLst/>
              <a:cxnLst/>
              <a:rect l="l" t="t" r="r" b="b"/>
              <a:pathLst>
                <a:path w="436879" h="436245">
                  <a:moveTo>
                    <a:pt x="218215" y="436034"/>
                  </a:moveTo>
                  <a:lnTo>
                    <a:pt x="168181" y="430275"/>
                  </a:lnTo>
                  <a:lnTo>
                    <a:pt x="122250" y="413871"/>
                  </a:lnTo>
                  <a:lnTo>
                    <a:pt x="81733" y="388131"/>
                  </a:lnTo>
                  <a:lnTo>
                    <a:pt x="47940" y="354364"/>
                  </a:lnTo>
                  <a:lnTo>
                    <a:pt x="22180" y="313880"/>
                  </a:lnTo>
                  <a:lnTo>
                    <a:pt x="5763" y="267988"/>
                  </a:lnTo>
                  <a:lnTo>
                    <a:pt x="0" y="217996"/>
                  </a:lnTo>
                  <a:lnTo>
                    <a:pt x="5763" y="168007"/>
                  </a:lnTo>
                  <a:lnTo>
                    <a:pt x="22180" y="122120"/>
                  </a:lnTo>
                  <a:lnTo>
                    <a:pt x="47940" y="81644"/>
                  </a:lnTo>
                  <a:lnTo>
                    <a:pt x="81733" y="47886"/>
                  </a:lnTo>
                  <a:lnTo>
                    <a:pt x="122250" y="22154"/>
                  </a:lnTo>
                  <a:lnTo>
                    <a:pt x="168181" y="5756"/>
                  </a:lnTo>
                  <a:lnTo>
                    <a:pt x="218215" y="0"/>
                  </a:lnTo>
                  <a:lnTo>
                    <a:pt x="268243" y="5757"/>
                  </a:lnTo>
                  <a:lnTo>
                    <a:pt x="314169" y="22157"/>
                  </a:lnTo>
                  <a:lnTo>
                    <a:pt x="354683" y="47891"/>
                  </a:lnTo>
                  <a:lnTo>
                    <a:pt x="388473" y="81650"/>
                  </a:lnTo>
                  <a:lnTo>
                    <a:pt x="414231" y="122126"/>
                  </a:lnTo>
                  <a:lnTo>
                    <a:pt x="430647" y="168011"/>
                  </a:lnTo>
                  <a:lnTo>
                    <a:pt x="436410" y="217996"/>
                  </a:lnTo>
                  <a:lnTo>
                    <a:pt x="430647" y="267983"/>
                  </a:lnTo>
                  <a:lnTo>
                    <a:pt x="414231" y="313874"/>
                  </a:lnTo>
                  <a:lnTo>
                    <a:pt x="388473" y="354359"/>
                  </a:lnTo>
                  <a:lnTo>
                    <a:pt x="354683" y="388127"/>
                  </a:lnTo>
                  <a:lnTo>
                    <a:pt x="314169" y="413869"/>
                  </a:lnTo>
                  <a:lnTo>
                    <a:pt x="268243" y="430275"/>
                  </a:lnTo>
                  <a:lnTo>
                    <a:pt x="218215" y="43603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08037" y="6094690"/>
              <a:ext cx="695960" cy="836294"/>
            </a:xfrm>
            <a:custGeom>
              <a:avLst/>
              <a:gdLst/>
              <a:ahLst/>
              <a:cxnLst/>
              <a:rect l="l" t="t" r="r" b="b"/>
              <a:pathLst>
                <a:path w="695959" h="836295">
                  <a:moveTo>
                    <a:pt x="323165" y="835867"/>
                  </a:moveTo>
                  <a:lnTo>
                    <a:pt x="317042" y="828415"/>
                  </a:lnTo>
                  <a:lnTo>
                    <a:pt x="310709" y="819429"/>
                  </a:lnTo>
                  <a:lnTo>
                    <a:pt x="301970" y="810244"/>
                  </a:lnTo>
                  <a:lnTo>
                    <a:pt x="288630" y="802196"/>
                  </a:lnTo>
                  <a:lnTo>
                    <a:pt x="273286" y="794711"/>
                  </a:lnTo>
                  <a:lnTo>
                    <a:pt x="258800" y="785593"/>
                  </a:lnTo>
                  <a:lnTo>
                    <a:pt x="245133" y="774941"/>
                  </a:lnTo>
                  <a:lnTo>
                    <a:pt x="232244" y="762852"/>
                  </a:lnTo>
                  <a:lnTo>
                    <a:pt x="233840" y="776713"/>
                  </a:lnTo>
                  <a:lnTo>
                    <a:pt x="234367" y="783572"/>
                  </a:lnTo>
                  <a:lnTo>
                    <a:pt x="214438" y="778498"/>
                  </a:lnTo>
                  <a:lnTo>
                    <a:pt x="195427" y="770800"/>
                  </a:lnTo>
                  <a:lnTo>
                    <a:pt x="160651" y="748720"/>
                  </a:lnTo>
                  <a:lnTo>
                    <a:pt x="125455" y="713467"/>
                  </a:lnTo>
                  <a:lnTo>
                    <a:pt x="90384" y="657770"/>
                  </a:lnTo>
                  <a:lnTo>
                    <a:pt x="64050" y="597125"/>
                  </a:lnTo>
                  <a:lnTo>
                    <a:pt x="42150" y="532205"/>
                  </a:lnTo>
                  <a:lnTo>
                    <a:pt x="21454" y="460837"/>
                  </a:lnTo>
                  <a:lnTo>
                    <a:pt x="6043" y="403211"/>
                  </a:lnTo>
                  <a:lnTo>
                    <a:pt x="0" y="379516"/>
                  </a:lnTo>
                  <a:lnTo>
                    <a:pt x="30870" y="403660"/>
                  </a:lnTo>
                  <a:lnTo>
                    <a:pt x="60063" y="429675"/>
                  </a:lnTo>
                  <a:lnTo>
                    <a:pt x="87444" y="457447"/>
                  </a:lnTo>
                  <a:lnTo>
                    <a:pt x="112874" y="486866"/>
                  </a:lnTo>
                  <a:lnTo>
                    <a:pt x="128497" y="506940"/>
                  </a:lnTo>
                  <a:lnTo>
                    <a:pt x="126954" y="497108"/>
                  </a:lnTo>
                  <a:lnTo>
                    <a:pt x="117212" y="415648"/>
                  </a:lnTo>
                  <a:lnTo>
                    <a:pt x="113426" y="363055"/>
                  </a:lnTo>
                  <a:lnTo>
                    <a:pt x="111294" y="309938"/>
                  </a:lnTo>
                  <a:lnTo>
                    <a:pt x="110662" y="256833"/>
                  </a:lnTo>
                  <a:lnTo>
                    <a:pt x="111376" y="204271"/>
                  </a:lnTo>
                  <a:lnTo>
                    <a:pt x="113281" y="152787"/>
                  </a:lnTo>
                  <a:lnTo>
                    <a:pt x="142462" y="205179"/>
                  </a:lnTo>
                  <a:lnTo>
                    <a:pt x="169284" y="254054"/>
                  </a:lnTo>
                  <a:lnTo>
                    <a:pt x="193572" y="300559"/>
                  </a:lnTo>
                  <a:lnTo>
                    <a:pt x="215147" y="345843"/>
                  </a:lnTo>
                  <a:lnTo>
                    <a:pt x="233833" y="391055"/>
                  </a:lnTo>
                  <a:lnTo>
                    <a:pt x="249455" y="437342"/>
                  </a:lnTo>
                  <a:lnTo>
                    <a:pt x="259769" y="477089"/>
                  </a:lnTo>
                  <a:lnTo>
                    <a:pt x="260315" y="458372"/>
                  </a:lnTo>
                  <a:lnTo>
                    <a:pt x="263735" y="402090"/>
                  </a:lnTo>
                  <a:lnTo>
                    <a:pt x="268751" y="351409"/>
                  </a:lnTo>
                  <a:lnTo>
                    <a:pt x="275521" y="300729"/>
                  </a:lnTo>
                  <a:lnTo>
                    <a:pt x="283853" y="250108"/>
                  </a:lnTo>
                  <a:lnTo>
                    <a:pt x="293554" y="199606"/>
                  </a:lnTo>
                  <a:lnTo>
                    <a:pt x="304434" y="149285"/>
                  </a:lnTo>
                  <a:lnTo>
                    <a:pt x="316299" y="99203"/>
                  </a:lnTo>
                  <a:lnTo>
                    <a:pt x="328959" y="49422"/>
                  </a:lnTo>
                  <a:lnTo>
                    <a:pt x="342222" y="0"/>
                  </a:lnTo>
                  <a:lnTo>
                    <a:pt x="357674" y="45199"/>
                  </a:lnTo>
                  <a:lnTo>
                    <a:pt x="371218" y="90993"/>
                  </a:lnTo>
                  <a:lnTo>
                    <a:pt x="382946" y="137326"/>
                  </a:lnTo>
                  <a:lnTo>
                    <a:pt x="392953" y="184141"/>
                  </a:lnTo>
                  <a:lnTo>
                    <a:pt x="401329" y="231385"/>
                  </a:lnTo>
                  <a:lnTo>
                    <a:pt x="408169" y="279000"/>
                  </a:lnTo>
                  <a:lnTo>
                    <a:pt x="413564" y="326932"/>
                  </a:lnTo>
                  <a:lnTo>
                    <a:pt x="417609" y="375124"/>
                  </a:lnTo>
                  <a:lnTo>
                    <a:pt x="420395" y="423522"/>
                  </a:lnTo>
                  <a:lnTo>
                    <a:pt x="422016" y="472069"/>
                  </a:lnTo>
                  <a:lnTo>
                    <a:pt x="422654" y="514245"/>
                  </a:lnTo>
                  <a:lnTo>
                    <a:pt x="422684" y="528327"/>
                  </a:lnTo>
                  <a:lnTo>
                    <a:pt x="425046" y="509716"/>
                  </a:lnTo>
                  <a:lnTo>
                    <a:pt x="431556" y="469374"/>
                  </a:lnTo>
                  <a:lnTo>
                    <a:pt x="441156" y="420957"/>
                  </a:lnTo>
                  <a:lnTo>
                    <a:pt x="462234" y="341254"/>
                  </a:lnTo>
                  <a:lnTo>
                    <a:pt x="482942" y="289914"/>
                  </a:lnTo>
                  <a:lnTo>
                    <a:pt x="508135" y="239760"/>
                  </a:lnTo>
                  <a:lnTo>
                    <a:pt x="536395" y="192257"/>
                  </a:lnTo>
                  <a:lnTo>
                    <a:pt x="566301" y="148870"/>
                  </a:lnTo>
                  <a:lnTo>
                    <a:pt x="596435" y="111061"/>
                  </a:lnTo>
                  <a:lnTo>
                    <a:pt x="602676" y="223184"/>
                  </a:lnTo>
                  <a:lnTo>
                    <a:pt x="604791" y="277143"/>
                  </a:lnTo>
                  <a:lnTo>
                    <a:pt x="605063" y="330465"/>
                  </a:lnTo>
                  <a:lnTo>
                    <a:pt x="602616" y="383720"/>
                  </a:lnTo>
                  <a:lnTo>
                    <a:pt x="596568" y="437481"/>
                  </a:lnTo>
                  <a:lnTo>
                    <a:pt x="594469" y="450899"/>
                  </a:lnTo>
                  <a:lnTo>
                    <a:pt x="593311" y="457666"/>
                  </a:lnTo>
                  <a:lnTo>
                    <a:pt x="592065" y="464420"/>
                  </a:lnTo>
                  <a:lnTo>
                    <a:pt x="596964" y="459678"/>
                  </a:lnTo>
                  <a:lnTo>
                    <a:pt x="638628" y="423009"/>
                  </a:lnTo>
                  <a:lnTo>
                    <a:pt x="682902" y="391958"/>
                  </a:lnTo>
                  <a:lnTo>
                    <a:pt x="689731" y="389155"/>
                  </a:lnTo>
                  <a:lnTo>
                    <a:pt x="695737" y="435735"/>
                  </a:lnTo>
                  <a:lnTo>
                    <a:pt x="692186" y="487234"/>
                  </a:lnTo>
                  <a:lnTo>
                    <a:pt x="681084" y="540428"/>
                  </a:lnTo>
                  <a:lnTo>
                    <a:pt x="664434" y="592093"/>
                  </a:lnTo>
                  <a:lnTo>
                    <a:pt x="644240" y="639004"/>
                  </a:lnTo>
                  <a:lnTo>
                    <a:pt x="622508" y="677938"/>
                  </a:lnTo>
                  <a:lnTo>
                    <a:pt x="593591" y="715690"/>
                  </a:lnTo>
                  <a:lnTo>
                    <a:pt x="559914" y="748586"/>
                  </a:lnTo>
                  <a:lnTo>
                    <a:pt x="502214" y="791268"/>
                  </a:lnTo>
                  <a:lnTo>
                    <a:pt x="439357" y="828610"/>
                  </a:lnTo>
                  <a:lnTo>
                    <a:pt x="438557" y="810835"/>
                  </a:lnTo>
                  <a:lnTo>
                    <a:pt x="438514" y="793371"/>
                  </a:lnTo>
                  <a:lnTo>
                    <a:pt x="439191" y="776226"/>
                  </a:lnTo>
                  <a:lnTo>
                    <a:pt x="440552" y="759412"/>
                  </a:lnTo>
                  <a:lnTo>
                    <a:pt x="414022" y="782535"/>
                  </a:lnTo>
                  <a:lnTo>
                    <a:pt x="385630" y="803183"/>
                  </a:lnTo>
                  <a:lnTo>
                    <a:pt x="355352" y="821059"/>
                  </a:lnTo>
                  <a:lnTo>
                    <a:pt x="323165" y="835867"/>
                  </a:lnTo>
                  <a:close/>
                </a:path>
              </a:pathLst>
            </a:custGeom>
            <a:solidFill>
              <a:srgbClr val="F9A1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37675" y="6532025"/>
              <a:ext cx="639445" cy="896619"/>
            </a:xfrm>
            <a:custGeom>
              <a:avLst/>
              <a:gdLst/>
              <a:ahLst/>
              <a:cxnLst/>
              <a:rect l="l" t="t" r="r" b="b"/>
              <a:pathLst>
                <a:path w="639445" h="896620">
                  <a:moveTo>
                    <a:pt x="466486" y="896167"/>
                  </a:moveTo>
                  <a:lnTo>
                    <a:pt x="172571" y="896167"/>
                  </a:lnTo>
                  <a:lnTo>
                    <a:pt x="154387" y="891971"/>
                  </a:lnTo>
                  <a:lnTo>
                    <a:pt x="139539" y="880807"/>
                  </a:lnTo>
                  <a:lnTo>
                    <a:pt x="129529" y="864818"/>
                  </a:lnTo>
                  <a:lnTo>
                    <a:pt x="125859" y="846143"/>
                  </a:lnTo>
                  <a:lnTo>
                    <a:pt x="129528" y="827440"/>
                  </a:lnTo>
                  <a:lnTo>
                    <a:pt x="139537" y="811399"/>
                  </a:lnTo>
                  <a:lnTo>
                    <a:pt x="154385" y="800187"/>
                  </a:lnTo>
                  <a:lnTo>
                    <a:pt x="172571" y="795968"/>
                  </a:lnTo>
                  <a:lnTo>
                    <a:pt x="189247" y="795968"/>
                  </a:lnTo>
                  <a:lnTo>
                    <a:pt x="168159" y="787395"/>
                  </a:lnTo>
                  <a:lnTo>
                    <a:pt x="128614" y="762059"/>
                  </a:lnTo>
                  <a:lnTo>
                    <a:pt x="75875" y="709814"/>
                  </a:lnTo>
                  <a:lnTo>
                    <a:pt x="47965" y="667650"/>
                  </a:lnTo>
                  <a:lnTo>
                    <a:pt x="27364" y="621520"/>
                  </a:lnTo>
                  <a:lnTo>
                    <a:pt x="14664" y="572637"/>
                  </a:lnTo>
                  <a:lnTo>
                    <a:pt x="10455" y="522214"/>
                  </a:lnTo>
                  <a:lnTo>
                    <a:pt x="6812" y="465690"/>
                  </a:lnTo>
                  <a:lnTo>
                    <a:pt x="4037" y="411594"/>
                  </a:lnTo>
                  <a:lnTo>
                    <a:pt x="1857" y="359054"/>
                  </a:lnTo>
                  <a:lnTo>
                    <a:pt x="0" y="307198"/>
                  </a:lnTo>
                  <a:lnTo>
                    <a:pt x="34095" y="308977"/>
                  </a:lnTo>
                  <a:lnTo>
                    <a:pt x="67196" y="310195"/>
                  </a:lnTo>
                  <a:lnTo>
                    <a:pt x="99451" y="310917"/>
                  </a:lnTo>
                  <a:lnTo>
                    <a:pt x="131012" y="311209"/>
                  </a:lnTo>
                  <a:lnTo>
                    <a:pt x="163902" y="311224"/>
                  </a:lnTo>
                  <a:lnTo>
                    <a:pt x="174822" y="311158"/>
                  </a:lnTo>
                  <a:lnTo>
                    <a:pt x="153943" y="281662"/>
                  </a:lnTo>
                  <a:lnTo>
                    <a:pt x="137107" y="251643"/>
                  </a:lnTo>
                  <a:lnTo>
                    <a:pt x="114077" y="195011"/>
                  </a:lnTo>
                  <a:lnTo>
                    <a:pt x="98692" y="136927"/>
                  </a:lnTo>
                  <a:lnTo>
                    <a:pt x="84588" y="57215"/>
                  </a:lnTo>
                  <a:lnTo>
                    <a:pt x="83241" y="49512"/>
                  </a:lnTo>
                  <a:lnTo>
                    <a:pt x="107000" y="110110"/>
                  </a:lnTo>
                  <a:lnTo>
                    <a:pt x="116430" y="152983"/>
                  </a:lnTo>
                  <a:lnTo>
                    <a:pt x="126653" y="190943"/>
                  </a:lnTo>
                  <a:lnTo>
                    <a:pt x="151165" y="249990"/>
                  </a:lnTo>
                  <a:lnTo>
                    <a:pt x="192155" y="311118"/>
                  </a:lnTo>
                  <a:lnTo>
                    <a:pt x="240196" y="310593"/>
                  </a:lnTo>
                  <a:lnTo>
                    <a:pt x="230437" y="280400"/>
                  </a:lnTo>
                  <a:lnTo>
                    <a:pt x="224052" y="249541"/>
                  </a:lnTo>
                  <a:lnTo>
                    <a:pt x="220247" y="219033"/>
                  </a:lnTo>
                  <a:lnTo>
                    <a:pt x="218228" y="189890"/>
                  </a:lnTo>
                  <a:lnTo>
                    <a:pt x="216976" y="147764"/>
                  </a:lnTo>
                  <a:lnTo>
                    <a:pt x="216939" y="107309"/>
                  </a:lnTo>
                  <a:lnTo>
                    <a:pt x="217747" y="66979"/>
                  </a:lnTo>
                  <a:lnTo>
                    <a:pt x="219821" y="0"/>
                  </a:lnTo>
                  <a:lnTo>
                    <a:pt x="222622" y="9761"/>
                  </a:lnTo>
                  <a:lnTo>
                    <a:pt x="225276" y="19630"/>
                  </a:lnTo>
                  <a:lnTo>
                    <a:pt x="227781" y="29620"/>
                  </a:lnTo>
                  <a:lnTo>
                    <a:pt x="230135" y="39743"/>
                  </a:lnTo>
                  <a:lnTo>
                    <a:pt x="230194" y="44516"/>
                  </a:lnTo>
                  <a:lnTo>
                    <a:pt x="230004" y="83640"/>
                  </a:lnTo>
                  <a:lnTo>
                    <a:pt x="230211" y="138188"/>
                  </a:lnTo>
                  <a:lnTo>
                    <a:pt x="231459" y="189234"/>
                  </a:lnTo>
                  <a:lnTo>
                    <a:pt x="237464" y="249496"/>
                  </a:lnTo>
                  <a:lnTo>
                    <a:pt x="254482" y="310452"/>
                  </a:lnTo>
                  <a:lnTo>
                    <a:pt x="287354" y="310158"/>
                  </a:lnTo>
                  <a:lnTo>
                    <a:pt x="320522" y="310060"/>
                  </a:lnTo>
                  <a:lnTo>
                    <a:pt x="344820" y="310142"/>
                  </a:lnTo>
                  <a:lnTo>
                    <a:pt x="368822" y="310318"/>
                  </a:lnTo>
                  <a:lnTo>
                    <a:pt x="369616" y="306883"/>
                  </a:lnTo>
                  <a:lnTo>
                    <a:pt x="370145" y="303317"/>
                  </a:lnTo>
                  <a:lnTo>
                    <a:pt x="370805" y="299626"/>
                  </a:lnTo>
                  <a:lnTo>
                    <a:pt x="380532" y="228809"/>
                  </a:lnTo>
                  <a:lnTo>
                    <a:pt x="387480" y="161335"/>
                  </a:lnTo>
                  <a:lnTo>
                    <a:pt x="391648" y="110847"/>
                  </a:lnTo>
                  <a:lnTo>
                    <a:pt x="393037" y="90987"/>
                  </a:lnTo>
                  <a:lnTo>
                    <a:pt x="395532" y="71643"/>
                  </a:lnTo>
                  <a:lnTo>
                    <a:pt x="403387" y="24027"/>
                  </a:lnTo>
                  <a:lnTo>
                    <a:pt x="406134" y="9779"/>
                  </a:lnTo>
                  <a:lnTo>
                    <a:pt x="404975" y="60997"/>
                  </a:lnTo>
                  <a:lnTo>
                    <a:pt x="403165" y="110092"/>
                  </a:lnTo>
                  <a:lnTo>
                    <a:pt x="400429" y="157888"/>
                  </a:lnTo>
                  <a:lnTo>
                    <a:pt x="396490" y="205210"/>
                  </a:lnTo>
                  <a:lnTo>
                    <a:pt x="391073" y="252885"/>
                  </a:lnTo>
                  <a:lnTo>
                    <a:pt x="383904" y="301736"/>
                  </a:lnTo>
                  <a:lnTo>
                    <a:pt x="382314" y="310457"/>
                  </a:lnTo>
                  <a:lnTo>
                    <a:pt x="435781" y="310980"/>
                  </a:lnTo>
                  <a:lnTo>
                    <a:pt x="468366" y="273900"/>
                  </a:lnTo>
                  <a:lnTo>
                    <a:pt x="487193" y="240156"/>
                  </a:lnTo>
                  <a:lnTo>
                    <a:pt x="503115" y="202326"/>
                  </a:lnTo>
                  <a:lnTo>
                    <a:pt x="520923" y="153507"/>
                  </a:lnTo>
                  <a:lnTo>
                    <a:pt x="543188" y="86081"/>
                  </a:lnTo>
                  <a:lnTo>
                    <a:pt x="552598" y="56606"/>
                  </a:lnTo>
                  <a:lnTo>
                    <a:pt x="556836" y="43496"/>
                  </a:lnTo>
                  <a:lnTo>
                    <a:pt x="559913" y="34289"/>
                  </a:lnTo>
                  <a:lnTo>
                    <a:pt x="562423" y="27075"/>
                  </a:lnTo>
                  <a:lnTo>
                    <a:pt x="573887" y="16127"/>
                  </a:lnTo>
                  <a:lnTo>
                    <a:pt x="576856" y="13342"/>
                  </a:lnTo>
                  <a:lnTo>
                    <a:pt x="565885" y="58524"/>
                  </a:lnTo>
                  <a:lnTo>
                    <a:pt x="552521" y="103291"/>
                  </a:lnTo>
                  <a:lnTo>
                    <a:pt x="537791" y="146693"/>
                  </a:lnTo>
                  <a:lnTo>
                    <a:pt x="522724" y="187783"/>
                  </a:lnTo>
                  <a:lnTo>
                    <a:pt x="507590" y="226721"/>
                  </a:lnTo>
                  <a:lnTo>
                    <a:pt x="489370" y="264760"/>
                  </a:lnTo>
                  <a:lnTo>
                    <a:pt x="464214" y="301036"/>
                  </a:lnTo>
                  <a:lnTo>
                    <a:pt x="454969" y="311126"/>
                  </a:lnTo>
                  <a:lnTo>
                    <a:pt x="473563" y="311274"/>
                  </a:lnTo>
                  <a:lnTo>
                    <a:pt x="492271" y="311336"/>
                  </a:lnTo>
                  <a:lnTo>
                    <a:pt x="511153" y="311325"/>
                  </a:lnTo>
                  <a:lnTo>
                    <a:pt x="530269" y="311252"/>
                  </a:lnTo>
                  <a:lnTo>
                    <a:pt x="556594" y="310838"/>
                  </a:lnTo>
                  <a:lnTo>
                    <a:pt x="583425" y="310141"/>
                  </a:lnTo>
                  <a:lnTo>
                    <a:pt x="610874" y="309074"/>
                  </a:lnTo>
                  <a:lnTo>
                    <a:pt x="639052" y="307550"/>
                  </a:lnTo>
                  <a:lnTo>
                    <a:pt x="637198" y="359461"/>
                  </a:lnTo>
                  <a:lnTo>
                    <a:pt x="635018" y="412121"/>
                  </a:lnTo>
                  <a:lnTo>
                    <a:pt x="632241" y="466338"/>
                  </a:lnTo>
                  <a:lnTo>
                    <a:pt x="628596" y="522916"/>
                  </a:lnTo>
                  <a:lnTo>
                    <a:pt x="624394" y="573266"/>
                  </a:lnTo>
                  <a:lnTo>
                    <a:pt x="611698" y="621975"/>
                  </a:lnTo>
                  <a:lnTo>
                    <a:pt x="591099" y="667897"/>
                  </a:lnTo>
                  <a:lnTo>
                    <a:pt x="563186" y="709887"/>
                  </a:lnTo>
                  <a:lnTo>
                    <a:pt x="528551" y="746799"/>
                  </a:lnTo>
                  <a:lnTo>
                    <a:pt x="491168" y="775840"/>
                  </a:lnTo>
                  <a:lnTo>
                    <a:pt x="449816" y="795968"/>
                  </a:lnTo>
                  <a:lnTo>
                    <a:pt x="466486" y="795968"/>
                  </a:lnTo>
                  <a:lnTo>
                    <a:pt x="484671" y="800187"/>
                  </a:lnTo>
                  <a:lnTo>
                    <a:pt x="499521" y="811398"/>
                  </a:lnTo>
                  <a:lnTo>
                    <a:pt x="509533" y="827438"/>
                  </a:lnTo>
                  <a:lnTo>
                    <a:pt x="513204" y="846143"/>
                  </a:lnTo>
                  <a:lnTo>
                    <a:pt x="509533" y="864815"/>
                  </a:lnTo>
                  <a:lnTo>
                    <a:pt x="499523" y="880805"/>
                  </a:lnTo>
                  <a:lnTo>
                    <a:pt x="484673" y="891970"/>
                  </a:lnTo>
                  <a:lnTo>
                    <a:pt x="466486" y="896167"/>
                  </a:lnTo>
                  <a:close/>
                </a:path>
              </a:pathLst>
            </a:custGeom>
            <a:solidFill>
              <a:srgbClr val="2437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214525" y="2733252"/>
            <a:ext cx="5852795" cy="3707129"/>
          </a:xfrm>
          <a:prstGeom prst="rect">
            <a:avLst/>
          </a:prstGeom>
        </p:spPr>
        <p:txBody>
          <a:bodyPr wrap="square" lIns="0" tIns="255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3200" spc="-45" b="1">
                <a:solidFill>
                  <a:srgbClr val="243761"/>
                </a:solidFill>
                <a:latin typeface="Trebuchet MS"/>
                <a:cs typeface="Trebuchet MS"/>
              </a:rPr>
              <a:t>Difficult</a:t>
            </a:r>
            <a:r>
              <a:rPr dirty="0" sz="3200" spc="-11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243761"/>
                </a:solidFill>
                <a:latin typeface="Trebuchet MS"/>
                <a:cs typeface="Trebuchet MS"/>
              </a:rPr>
              <a:t>to</a:t>
            </a:r>
            <a:r>
              <a:rPr dirty="0" sz="3200" spc="-10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35" b="1">
                <a:solidFill>
                  <a:srgbClr val="243761"/>
                </a:solidFill>
                <a:latin typeface="Trebuchet MS"/>
                <a:cs typeface="Trebuchet MS"/>
              </a:rPr>
              <a:t>manage</a:t>
            </a:r>
            <a:r>
              <a:rPr dirty="0" sz="3200" spc="-11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50" b="1">
                <a:solidFill>
                  <a:srgbClr val="243761"/>
                </a:solidFill>
                <a:latin typeface="Trebuchet MS"/>
                <a:cs typeface="Trebuchet MS"/>
              </a:rPr>
              <a:t>visitor</a:t>
            </a:r>
            <a:endParaRPr sz="3200">
              <a:latin typeface="Trebuchet MS"/>
              <a:cs typeface="Trebuchet MS"/>
            </a:endParaRPr>
          </a:p>
          <a:p>
            <a:pPr marL="530225" marR="5080">
              <a:lnSpc>
                <a:spcPct val="125000"/>
              </a:lnSpc>
              <a:spcBef>
                <a:spcPts val="715"/>
              </a:spcBef>
            </a:pPr>
            <a:r>
              <a:rPr dirty="0" sz="2400">
                <a:solidFill>
                  <a:srgbClr val="243761"/>
                </a:solidFill>
                <a:latin typeface="Microsoft Sans Serif"/>
                <a:cs typeface="Microsoft Sans Serif"/>
              </a:rPr>
              <a:t>Collecting</a:t>
            </a:r>
            <a:r>
              <a:rPr dirty="0" sz="240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0">
                <a:solidFill>
                  <a:srgbClr val="243761"/>
                </a:solidFill>
                <a:latin typeface="Microsoft Sans Serif"/>
                <a:cs typeface="Microsoft Sans Serif"/>
              </a:rPr>
              <a:t>data</a:t>
            </a:r>
            <a:r>
              <a:rPr dirty="0" sz="2400" spc="-20">
                <a:solidFill>
                  <a:srgbClr val="243761"/>
                </a:solidFill>
                <a:latin typeface="Microsoft Sans Serif"/>
                <a:cs typeface="Microsoft Sans Serif"/>
              </a:rPr>
              <a:t> is</a:t>
            </a:r>
            <a:r>
              <a:rPr dirty="0" sz="2400" spc="-1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243761"/>
                </a:solidFill>
                <a:latin typeface="Microsoft Sans Serif"/>
                <a:cs typeface="Microsoft Sans Serif"/>
              </a:rPr>
              <a:t>still</a:t>
            </a:r>
            <a:r>
              <a:rPr dirty="0" sz="240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243761"/>
                </a:solidFill>
                <a:latin typeface="Microsoft Sans Serif"/>
                <a:cs typeface="Microsoft Sans Serif"/>
              </a:rPr>
              <a:t>done</a:t>
            </a:r>
            <a:r>
              <a:rPr dirty="0" sz="2400" spc="-1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243761"/>
                </a:solidFill>
                <a:latin typeface="Microsoft Sans Serif"/>
                <a:cs typeface="Microsoft Sans Serif"/>
              </a:rPr>
              <a:t>using</a:t>
            </a:r>
            <a:r>
              <a:rPr dirty="0" sz="240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243761"/>
                </a:solidFill>
                <a:latin typeface="Microsoft Sans Serif"/>
                <a:cs typeface="Microsoft Sans Serif"/>
              </a:rPr>
              <a:t>paper </a:t>
            </a:r>
            <a:r>
              <a:rPr dirty="0" sz="2400" spc="-6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35">
                <a:solidFill>
                  <a:srgbClr val="243761"/>
                </a:solidFill>
                <a:latin typeface="Microsoft Sans Serif"/>
                <a:cs typeface="Microsoft Sans Serif"/>
              </a:rPr>
              <a:t>Dificult</a:t>
            </a:r>
            <a:r>
              <a:rPr dirty="0" sz="240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70">
                <a:solidFill>
                  <a:srgbClr val="243761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Microsoft Sans Serif"/>
                <a:cs typeface="Microsoft Sans Serif"/>
              </a:rPr>
              <a:t>manage</a:t>
            </a:r>
            <a:r>
              <a:rPr dirty="0" sz="240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243761"/>
                </a:solidFill>
                <a:latin typeface="Microsoft Sans Serif"/>
                <a:cs typeface="Microsoft Sans Serif"/>
              </a:rPr>
              <a:t>visitor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Microsoft Sans Serif"/>
              <a:cs typeface="Microsoft Sans Serif"/>
            </a:endParaRPr>
          </a:p>
          <a:p>
            <a:pPr marL="271145" marR="1232535" indent="-110489">
              <a:lnSpc>
                <a:spcPts val="3800"/>
              </a:lnSpc>
              <a:spcBef>
                <a:spcPts val="5"/>
              </a:spcBef>
            </a:pPr>
            <a:r>
              <a:rPr dirty="0" sz="3200" spc="-40" b="1">
                <a:solidFill>
                  <a:srgbClr val="243761"/>
                </a:solidFill>
                <a:latin typeface="Trebuchet MS"/>
                <a:cs typeface="Trebuchet MS"/>
              </a:rPr>
              <a:t>Difficult</a:t>
            </a:r>
            <a:r>
              <a:rPr dirty="0" sz="3200" spc="-12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243761"/>
                </a:solidFill>
                <a:latin typeface="Trebuchet MS"/>
                <a:cs typeface="Trebuchet MS"/>
              </a:rPr>
              <a:t>to</a:t>
            </a:r>
            <a:r>
              <a:rPr dirty="0" sz="3200" spc="-12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75" b="1">
                <a:solidFill>
                  <a:srgbClr val="243761"/>
                </a:solidFill>
                <a:latin typeface="Trebuchet MS"/>
                <a:cs typeface="Trebuchet MS"/>
              </a:rPr>
              <a:t>calculate</a:t>
            </a:r>
            <a:r>
              <a:rPr dirty="0" sz="3200" spc="-12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90" b="1">
                <a:solidFill>
                  <a:srgbClr val="243761"/>
                </a:solidFill>
                <a:latin typeface="Trebuchet MS"/>
                <a:cs typeface="Trebuchet MS"/>
              </a:rPr>
              <a:t>the </a:t>
            </a:r>
            <a:r>
              <a:rPr dirty="0" sz="3200" spc="-944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5" b="1">
                <a:solidFill>
                  <a:srgbClr val="243761"/>
                </a:solidFill>
                <a:latin typeface="Trebuchet MS"/>
                <a:cs typeface="Trebuchet MS"/>
              </a:rPr>
              <a:t>stock</a:t>
            </a:r>
            <a:r>
              <a:rPr dirty="0" sz="3200" spc="-10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of</a:t>
            </a:r>
            <a:r>
              <a:rPr dirty="0" sz="3200" spc="-10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15" b="1">
                <a:solidFill>
                  <a:srgbClr val="243761"/>
                </a:solidFill>
                <a:latin typeface="Trebuchet MS"/>
                <a:cs typeface="Trebuchet MS"/>
              </a:rPr>
              <a:t>food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18725" y="2203004"/>
            <a:ext cx="3717290" cy="833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190" b="1">
                <a:latin typeface="Arial"/>
                <a:cs typeface="Arial"/>
              </a:rPr>
              <a:t>Background</a:t>
            </a:r>
            <a:endParaRPr sz="5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583850" y="3023869"/>
            <a:ext cx="542925" cy="542925"/>
            <a:chOff x="10583850" y="3023869"/>
            <a:chExt cx="542925" cy="542925"/>
          </a:xfrm>
        </p:grpSpPr>
        <p:sp>
          <p:nvSpPr>
            <p:cNvPr id="16" name="object 16"/>
            <p:cNvSpPr/>
            <p:nvPr/>
          </p:nvSpPr>
          <p:spPr>
            <a:xfrm>
              <a:off x="10583850" y="302386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231630" y="539986"/>
                  </a:lnTo>
                  <a:lnTo>
                    <a:pt x="192661" y="531235"/>
                  </a:lnTo>
                  <a:lnTo>
                    <a:pt x="155397" y="516861"/>
                  </a:lnTo>
                  <a:lnTo>
                    <a:pt x="120646" y="497175"/>
                  </a:lnTo>
                  <a:lnTo>
                    <a:pt x="89159" y="472603"/>
                  </a:lnTo>
                  <a:lnTo>
                    <a:pt x="61619" y="443676"/>
                  </a:lnTo>
                  <a:lnTo>
                    <a:pt x="38621" y="411022"/>
                  </a:lnTo>
                  <a:lnTo>
                    <a:pt x="20663" y="375346"/>
                  </a:lnTo>
                  <a:lnTo>
                    <a:pt x="8135" y="337422"/>
                  </a:lnTo>
                  <a:lnTo>
                    <a:pt x="1307" y="298070"/>
                  </a:lnTo>
                  <a:lnTo>
                    <a:pt x="0" y="271462"/>
                  </a:lnTo>
                  <a:lnTo>
                    <a:pt x="81" y="264798"/>
                  </a:lnTo>
                  <a:lnTo>
                    <a:pt x="3996" y="225054"/>
                  </a:lnTo>
                  <a:lnTo>
                    <a:pt x="13701" y="186307"/>
                  </a:lnTo>
                  <a:lnTo>
                    <a:pt x="28984" y="149411"/>
                  </a:lnTo>
                  <a:lnTo>
                    <a:pt x="49519" y="115150"/>
                  </a:lnTo>
                  <a:lnTo>
                    <a:pt x="74855" y="84279"/>
                  </a:lnTo>
                  <a:lnTo>
                    <a:pt x="104451" y="57454"/>
                  </a:lnTo>
                  <a:lnTo>
                    <a:pt x="137657" y="35267"/>
                  </a:lnTo>
                  <a:lnTo>
                    <a:pt x="173766" y="18189"/>
                  </a:lnTo>
                  <a:lnTo>
                    <a:pt x="211982" y="6596"/>
                  </a:lnTo>
                  <a:lnTo>
                    <a:pt x="251494" y="735"/>
                  </a:lnTo>
                  <a:lnTo>
                    <a:pt x="271462" y="0"/>
                  </a:lnTo>
                  <a:lnTo>
                    <a:pt x="278126" y="81"/>
                  </a:lnTo>
                  <a:lnTo>
                    <a:pt x="317870" y="3996"/>
                  </a:lnTo>
                  <a:lnTo>
                    <a:pt x="356617" y="13701"/>
                  </a:lnTo>
                  <a:lnTo>
                    <a:pt x="393513" y="28984"/>
                  </a:lnTo>
                  <a:lnTo>
                    <a:pt x="427774" y="49519"/>
                  </a:lnTo>
                  <a:lnTo>
                    <a:pt x="458645" y="74855"/>
                  </a:lnTo>
                  <a:lnTo>
                    <a:pt x="485470" y="104451"/>
                  </a:lnTo>
                  <a:lnTo>
                    <a:pt x="507657" y="137657"/>
                  </a:lnTo>
                  <a:lnTo>
                    <a:pt x="524735" y="173766"/>
                  </a:lnTo>
                  <a:lnTo>
                    <a:pt x="536328" y="211982"/>
                  </a:lnTo>
                  <a:lnTo>
                    <a:pt x="542189" y="251494"/>
                  </a:lnTo>
                  <a:lnTo>
                    <a:pt x="542924" y="271462"/>
                  </a:lnTo>
                  <a:lnTo>
                    <a:pt x="542843" y="278126"/>
                  </a:lnTo>
                  <a:lnTo>
                    <a:pt x="538928" y="317870"/>
                  </a:lnTo>
                  <a:lnTo>
                    <a:pt x="529223" y="356617"/>
                  </a:lnTo>
                  <a:lnTo>
                    <a:pt x="513940" y="393513"/>
                  </a:lnTo>
                  <a:lnTo>
                    <a:pt x="493404" y="427774"/>
                  </a:lnTo>
                  <a:lnTo>
                    <a:pt x="468069" y="458645"/>
                  </a:lnTo>
                  <a:lnTo>
                    <a:pt x="438473" y="485470"/>
                  </a:lnTo>
                  <a:lnTo>
                    <a:pt x="405267" y="507657"/>
                  </a:lnTo>
                  <a:lnTo>
                    <a:pt x="369158" y="524735"/>
                  </a:lnTo>
                  <a:lnTo>
                    <a:pt x="330942" y="536328"/>
                  </a:lnTo>
                  <a:lnTo>
                    <a:pt x="291430" y="54218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99232" y="3139252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253160" y="312165"/>
                  </a:moveTo>
                  <a:lnTo>
                    <a:pt x="156080" y="215068"/>
                  </a:lnTo>
                  <a:lnTo>
                    <a:pt x="58977" y="312165"/>
                  </a:lnTo>
                  <a:lnTo>
                    <a:pt x="0" y="253171"/>
                  </a:lnTo>
                  <a:lnTo>
                    <a:pt x="97096" y="156080"/>
                  </a:lnTo>
                  <a:lnTo>
                    <a:pt x="0" y="58972"/>
                  </a:lnTo>
                  <a:lnTo>
                    <a:pt x="58977" y="0"/>
                  </a:lnTo>
                  <a:lnTo>
                    <a:pt x="156080" y="97096"/>
                  </a:lnTo>
                  <a:lnTo>
                    <a:pt x="253160" y="0"/>
                  </a:lnTo>
                  <a:lnTo>
                    <a:pt x="312165" y="58972"/>
                  </a:lnTo>
                  <a:lnTo>
                    <a:pt x="215068" y="156080"/>
                  </a:lnTo>
                  <a:lnTo>
                    <a:pt x="312165" y="253171"/>
                  </a:lnTo>
                  <a:lnTo>
                    <a:pt x="253160" y="312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0583850" y="5491762"/>
            <a:ext cx="542925" cy="542925"/>
            <a:chOff x="10583850" y="5491762"/>
            <a:chExt cx="542925" cy="542925"/>
          </a:xfrm>
        </p:grpSpPr>
        <p:sp>
          <p:nvSpPr>
            <p:cNvPr id="19" name="object 19"/>
            <p:cNvSpPr/>
            <p:nvPr/>
          </p:nvSpPr>
          <p:spPr>
            <a:xfrm>
              <a:off x="10583850" y="549176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231630" y="539986"/>
                  </a:lnTo>
                  <a:lnTo>
                    <a:pt x="192661" y="531235"/>
                  </a:lnTo>
                  <a:lnTo>
                    <a:pt x="155397" y="516861"/>
                  </a:lnTo>
                  <a:lnTo>
                    <a:pt x="120646" y="497175"/>
                  </a:lnTo>
                  <a:lnTo>
                    <a:pt x="89159" y="472603"/>
                  </a:lnTo>
                  <a:lnTo>
                    <a:pt x="61619" y="443676"/>
                  </a:lnTo>
                  <a:lnTo>
                    <a:pt x="38621" y="411022"/>
                  </a:lnTo>
                  <a:lnTo>
                    <a:pt x="20663" y="375346"/>
                  </a:lnTo>
                  <a:lnTo>
                    <a:pt x="8135" y="337422"/>
                  </a:lnTo>
                  <a:lnTo>
                    <a:pt x="1307" y="298070"/>
                  </a:lnTo>
                  <a:lnTo>
                    <a:pt x="0" y="271462"/>
                  </a:lnTo>
                  <a:lnTo>
                    <a:pt x="81" y="264798"/>
                  </a:lnTo>
                  <a:lnTo>
                    <a:pt x="3996" y="225054"/>
                  </a:lnTo>
                  <a:lnTo>
                    <a:pt x="13701" y="186307"/>
                  </a:lnTo>
                  <a:lnTo>
                    <a:pt x="28984" y="149411"/>
                  </a:lnTo>
                  <a:lnTo>
                    <a:pt x="49519" y="115150"/>
                  </a:lnTo>
                  <a:lnTo>
                    <a:pt x="74855" y="84279"/>
                  </a:lnTo>
                  <a:lnTo>
                    <a:pt x="104451" y="57454"/>
                  </a:lnTo>
                  <a:lnTo>
                    <a:pt x="137657" y="35267"/>
                  </a:lnTo>
                  <a:lnTo>
                    <a:pt x="173766" y="18189"/>
                  </a:lnTo>
                  <a:lnTo>
                    <a:pt x="211982" y="6596"/>
                  </a:lnTo>
                  <a:lnTo>
                    <a:pt x="251494" y="735"/>
                  </a:lnTo>
                  <a:lnTo>
                    <a:pt x="271462" y="0"/>
                  </a:lnTo>
                  <a:lnTo>
                    <a:pt x="278126" y="81"/>
                  </a:lnTo>
                  <a:lnTo>
                    <a:pt x="317870" y="3996"/>
                  </a:lnTo>
                  <a:lnTo>
                    <a:pt x="356617" y="13701"/>
                  </a:lnTo>
                  <a:lnTo>
                    <a:pt x="393513" y="28984"/>
                  </a:lnTo>
                  <a:lnTo>
                    <a:pt x="427774" y="49519"/>
                  </a:lnTo>
                  <a:lnTo>
                    <a:pt x="458645" y="74855"/>
                  </a:lnTo>
                  <a:lnTo>
                    <a:pt x="485470" y="104451"/>
                  </a:lnTo>
                  <a:lnTo>
                    <a:pt x="507657" y="137657"/>
                  </a:lnTo>
                  <a:lnTo>
                    <a:pt x="524735" y="173766"/>
                  </a:lnTo>
                  <a:lnTo>
                    <a:pt x="536328" y="211982"/>
                  </a:lnTo>
                  <a:lnTo>
                    <a:pt x="542189" y="251494"/>
                  </a:lnTo>
                  <a:lnTo>
                    <a:pt x="542924" y="271462"/>
                  </a:lnTo>
                  <a:lnTo>
                    <a:pt x="542843" y="278126"/>
                  </a:lnTo>
                  <a:lnTo>
                    <a:pt x="538928" y="317870"/>
                  </a:lnTo>
                  <a:lnTo>
                    <a:pt x="529223" y="356617"/>
                  </a:lnTo>
                  <a:lnTo>
                    <a:pt x="513940" y="393513"/>
                  </a:lnTo>
                  <a:lnTo>
                    <a:pt x="493404" y="427774"/>
                  </a:lnTo>
                  <a:lnTo>
                    <a:pt x="468069" y="458645"/>
                  </a:lnTo>
                  <a:lnTo>
                    <a:pt x="438473" y="485470"/>
                  </a:lnTo>
                  <a:lnTo>
                    <a:pt x="405267" y="507657"/>
                  </a:lnTo>
                  <a:lnTo>
                    <a:pt x="369158" y="524735"/>
                  </a:lnTo>
                  <a:lnTo>
                    <a:pt x="330942" y="536328"/>
                  </a:lnTo>
                  <a:lnTo>
                    <a:pt x="291430" y="54218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699232" y="5607145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253160" y="312165"/>
                  </a:moveTo>
                  <a:lnTo>
                    <a:pt x="156080" y="215068"/>
                  </a:lnTo>
                  <a:lnTo>
                    <a:pt x="58977" y="312165"/>
                  </a:lnTo>
                  <a:lnTo>
                    <a:pt x="0" y="253171"/>
                  </a:lnTo>
                  <a:lnTo>
                    <a:pt x="97096" y="156080"/>
                  </a:lnTo>
                  <a:lnTo>
                    <a:pt x="0" y="58972"/>
                  </a:lnTo>
                  <a:lnTo>
                    <a:pt x="58977" y="0"/>
                  </a:lnTo>
                  <a:lnTo>
                    <a:pt x="156080" y="97096"/>
                  </a:lnTo>
                  <a:lnTo>
                    <a:pt x="253160" y="0"/>
                  </a:lnTo>
                  <a:lnTo>
                    <a:pt x="312165" y="58972"/>
                  </a:lnTo>
                  <a:lnTo>
                    <a:pt x="215068" y="156080"/>
                  </a:lnTo>
                  <a:lnTo>
                    <a:pt x="312165" y="253171"/>
                  </a:lnTo>
                  <a:lnTo>
                    <a:pt x="253160" y="312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3" y="1429646"/>
            <a:ext cx="408368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260" b="1">
                <a:latin typeface="Arial"/>
                <a:cs typeface="Arial"/>
              </a:rPr>
              <a:t>Solution</a:t>
            </a:r>
            <a:endParaRPr sz="8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3" y="3136959"/>
            <a:ext cx="42240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243761"/>
                </a:solidFill>
                <a:latin typeface="Arial"/>
                <a:cs typeface="Arial"/>
              </a:rPr>
              <a:t>Create</a:t>
            </a:r>
            <a:r>
              <a:rPr dirty="0" sz="3200" spc="-4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243761"/>
                </a:solidFill>
                <a:latin typeface="Arial"/>
                <a:cs typeface="Arial"/>
              </a:rPr>
              <a:t>API</a:t>
            </a:r>
            <a:r>
              <a:rPr dirty="0" sz="3200" spc="-4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3200" spc="-55" b="1">
                <a:solidFill>
                  <a:srgbClr val="243761"/>
                </a:solidFill>
                <a:latin typeface="Arial"/>
                <a:cs typeface="Arial"/>
              </a:rPr>
              <a:t>Restaurant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4789" y="4946417"/>
            <a:ext cx="4477385" cy="0"/>
          </a:xfrm>
          <a:custGeom>
            <a:avLst/>
            <a:gdLst/>
            <a:ahLst/>
            <a:cxnLst/>
            <a:rect l="l" t="t" r="r" b="b"/>
            <a:pathLst>
              <a:path w="4477385" h="0">
                <a:moveTo>
                  <a:pt x="0" y="0"/>
                </a:moveTo>
                <a:lnTo>
                  <a:pt x="4476834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410322" y="4276788"/>
            <a:ext cx="542925" cy="542925"/>
            <a:chOff x="1410322" y="4276788"/>
            <a:chExt cx="542925" cy="542925"/>
          </a:xfrm>
        </p:grpSpPr>
        <p:sp>
          <p:nvSpPr>
            <p:cNvPr id="6" name="object 6"/>
            <p:cNvSpPr/>
            <p:nvPr/>
          </p:nvSpPr>
          <p:spPr>
            <a:xfrm>
              <a:off x="1410322" y="4276788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231630" y="539986"/>
                  </a:lnTo>
                  <a:lnTo>
                    <a:pt x="192661" y="531235"/>
                  </a:lnTo>
                  <a:lnTo>
                    <a:pt x="155397" y="516861"/>
                  </a:lnTo>
                  <a:lnTo>
                    <a:pt x="120646" y="497175"/>
                  </a:lnTo>
                  <a:lnTo>
                    <a:pt x="89159" y="472603"/>
                  </a:lnTo>
                  <a:lnTo>
                    <a:pt x="61619" y="443676"/>
                  </a:lnTo>
                  <a:lnTo>
                    <a:pt x="38621" y="411022"/>
                  </a:lnTo>
                  <a:lnTo>
                    <a:pt x="20663" y="375346"/>
                  </a:lnTo>
                  <a:lnTo>
                    <a:pt x="8135" y="337422"/>
                  </a:lnTo>
                  <a:lnTo>
                    <a:pt x="1307" y="298070"/>
                  </a:lnTo>
                  <a:lnTo>
                    <a:pt x="0" y="271462"/>
                  </a:lnTo>
                  <a:lnTo>
                    <a:pt x="81" y="264798"/>
                  </a:lnTo>
                  <a:lnTo>
                    <a:pt x="3996" y="225054"/>
                  </a:lnTo>
                  <a:lnTo>
                    <a:pt x="13701" y="186307"/>
                  </a:lnTo>
                  <a:lnTo>
                    <a:pt x="28984" y="149411"/>
                  </a:lnTo>
                  <a:lnTo>
                    <a:pt x="49519" y="115150"/>
                  </a:lnTo>
                  <a:lnTo>
                    <a:pt x="74855" y="84279"/>
                  </a:lnTo>
                  <a:lnTo>
                    <a:pt x="104451" y="57454"/>
                  </a:lnTo>
                  <a:lnTo>
                    <a:pt x="137657" y="35267"/>
                  </a:lnTo>
                  <a:lnTo>
                    <a:pt x="173766" y="18189"/>
                  </a:lnTo>
                  <a:lnTo>
                    <a:pt x="211982" y="6596"/>
                  </a:lnTo>
                  <a:lnTo>
                    <a:pt x="251494" y="735"/>
                  </a:lnTo>
                  <a:lnTo>
                    <a:pt x="271462" y="0"/>
                  </a:lnTo>
                  <a:lnTo>
                    <a:pt x="278126" y="81"/>
                  </a:lnTo>
                  <a:lnTo>
                    <a:pt x="317870" y="3996"/>
                  </a:lnTo>
                  <a:lnTo>
                    <a:pt x="356617" y="13701"/>
                  </a:lnTo>
                  <a:lnTo>
                    <a:pt x="393513" y="28984"/>
                  </a:lnTo>
                  <a:lnTo>
                    <a:pt x="427774" y="49519"/>
                  </a:lnTo>
                  <a:lnTo>
                    <a:pt x="458645" y="74855"/>
                  </a:lnTo>
                  <a:lnTo>
                    <a:pt x="485470" y="104451"/>
                  </a:lnTo>
                  <a:lnTo>
                    <a:pt x="507657" y="137657"/>
                  </a:lnTo>
                  <a:lnTo>
                    <a:pt x="524735" y="173766"/>
                  </a:lnTo>
                  <a:lnTo>
                    <a:pt x="536328" y="211982"/>
                  </a:lnTo>
                  <a:lnTo>
                    <a:pt x="542189" y="251494"/>
                  </a:lnTo>
                  <a:lnTo>
                    <a:pt x="542924" y="271462"/>
                  </a:lnTo>
                  <a:lnTo>
                    <a:pt x="542843" y="278126"/>
                  </a:lnTo>
                  <a:lnTo>
                    <a:pt x="538928" y="317870"/>
                  </a:lnTo>
                  <a:lnTo>
                    <a:pt x="529223" y="356617"/>
                  </a:lnTo>
                  <a:lnTo>
                    <a:pt x="513940" y="393513"/>
                  </a:lnTo>
                  <a:lnTo>
                    <a:pt x="493404" y="427774"/>
                  </a:lnTo>
                  <a:lnTo>
                    <a:pt x="468069" y="458645"/>
                  </a:lnTo>
                  <a:lnTo>
                    <a:pt x="438473" y="485470"/>
                  </a:lnTo>
                  <a:lnTo>
                    <a:pt x="405267" y="507657"/>
                  </a:lnTo>
                  <a:lnTo>
                    <a:pt x="369158" y="524735"/>
                  </a:lnTo>
                  <a:lnTo>
                    <a:pt x="330942" y="536328"/>
                  </a:lnTo>
                  <a:lnTo>
                    <a:pt x="291430" y="54218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6423" y="4393789"/>
              <a:ext cx="431165" cy="342265"/>
            </a:xfrm>
            <a:custGeom>
              <a:avLst/>
              <a:gdLst/>
              <a:ahLst/>
              <a:cxnLst/>
              <a:rect l="l" t="t" r="r" b="b"/>
              <a:pathLst>
                <a:path w="431164" h="342264">
                  <a:moveTo>
                    <a:pt x="148039" y="341662"/>
                  </a:moveTo>
                  <a:lnTo>
                    <a:pt x="0" y="193634"/>
                  </a:lnTo>
                  <a:lnTo>
                    <a:pt x="58983" y="134645"/>
                  </a:lnTo>
                  <a:lnTo>
                    <a:pt x="148039" y="223685"/>
                  </a:lnTo>
                  <a:lnTo>
                    <a:pt x="371702" y="0"/>
                  </a:lnTo>
                  <a:lnTo>
                    <a:pt x="430707" y="58977"/>
                  </a:lnTo>
                  <a:lnTo>
                    <a:pt x="148039" y="341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8" y="5262781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44938" y="5017023"/>
            <a:ext cx="406336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2450" spc="10">
                <a:solidFill>
                  <a:srgbClr val="243761"/>
                </a:solidFill>
                <a:latin typeface="Microsoft Sans Serif"/>
                <a:cs typeface="Microsoft Sans Serif"/>
              </a:rPr>
              <a:t>Data </a:t>
            </a:r>
            <a:r>
              <a:rPr dirty="0" sz="2450" spc="5">
                <a:solidFill>
                  <a:srgbClr val="243761"/>
                </a:solidFill>
                <a:latin typeface="Microsoft Sans Serif"/>
                <a:cs typeface="Microsoft Sans Serif"/>
              </a:rPr>
              <a:t>security </a:t>
            </a:r>
            <a:r>
              <a:rPr dirty="0" sz="2450" spc="75">
                <a:solidFill>
                  <a:srgbClr val="243761"/>
                </a:solidFill>
                <a:latin typeface="Microsoft Sans Serif"/>
                <a:cs typeface="Microsoft Sans Serif"/>
              </a:rPr>
              <a:t>will </a:t>
            </a:r>
            <a:r>
              <a:rPr dirty="0" sz="2450" spc="-10">
                <a:solidFill>
                  <a:srgbClr val="243761"/>
                </a:solidFill>
                <a:latin typeface="Microsoft Sans Serif"/>
                <a:cs typeface="Microsoft Sans Serif"/>
              </a:rPr>
              <a:t>be 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more </a:t>
            </a:r>
            <a:r>
              <a:rPr dirty="0" sz="2450" spc="5">
                <a:solidFill>
                  <a:srgbClr val="243761"/>
                </a:solidFill>
                <a:latin typeface="Microsoft Sans Serif"/>
                <a:cs typeface="Microsoft Sans Serif"/>
              </a:rPr>
              <a:t> guaranteed</a:t>
            </a:r>
            <a:r>
              <a:rPr dirty="0" sz="2450" spc="-3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40">
                <a:solidFill>
                  <a:srgbClr val="243761"/>
                </a:solidFill>
                <a:latin typeface="Microsoft Sans Serif"/>
                <a:cs typeface="Microsoft Sans Serif"/>
              </a:rPr>
              <a:t>because</a:t>
            </a:r>
            <a:r>
              <a:rPr dirty="0" sz="2450" spc="-3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30">
                <a:solidFill>
                  <a:srgbClr val="243761"/>
                </a:solidFill>
                <a:latin typeface="Microsoft Sans Serif"/>
                <a:cs typeface="Microsoft Sans Serif"/>
              </a:rPr>
              <a:t>the</a:t>
            </a:r>
            <a:r>
              <a:rPr dirty="0" sz="2450" spc="-3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15">
                <a:solidFill>
                  <a:srgbClr val="243761"/>
                </a:solidFill>
                <a:latin typeface="Microsoft Sans Serif"/>
                <a:cs typeface="Microsoft Sans Serif"/>
              </a:rPr>
              <a:t>data </a:t>
            </a:r>
            <a:r>
              <a:rPr dirty="0" sz="2450" spc="-64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75">
                <a:solidFill>
                  <a:srgbClr val="243761"/>
                </a:solidFill>
                <a:latin typeface="Microsoft Sans Serif"/>
                <a:cs typeface="Microsoft Sans Serif"/>
              </a:rPr>
              <a:t>will</a:t>
            </a:r>
            <a:r>
              <a:rPr dirty="0" sz="245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10">
                <a:solidFill>
                  <a:srgbClr val="243761"/>
                </a:solidFill>
                <a:latin typeface="Microsoft Sans Serif"/>
                <a:cs typeface="Microsoft Sans Serif"/>
              </a:rPr>
              <a:t>be</a:t>
            </a:r>
            <a:r>
              <a:rPr dirty="0" sz="245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15">
                <a:solidFill>
                  <a:srgbClr val="243761"/>
                </a:solidFill>
                <a:latin typeface="Microsoft Sans Serif"/>
                <a:cs typeface="Microsoft Sans Serif"/>
              </a:rPr>
              <a:t>stored</a:t>
            </a:r>
            <a:r>
              <a:rPr dirty="0" sz="245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10">
                <a:solidFill>
                  <a:srgbClr val="243761"/>
                </a:solidFill>
                <a:latin typeface="Microsoft Sans Serif"/>
                <a:cs typeface="Microsoft Sans Serif"/>
              </a:rPr>
              <a:t>on</a:t>
            </a:r>
            <a:r>
              <a:rPr dirty="0" sz="245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30">
                <a:solidFill>
                  <a:srgbClr val="243761"/>
                </a:solidFill>
                <a:latin typeface="Microsoft Sans Serif"/>
                <a:cs typeface="Microsoft Sans Serif"/>
              </a:rPr>
              <a:t>the</a:t>
            </a:r>
            <a:r>
              <a:rPr dirty="0" sz="245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15">
                <a:solidFill>
                  <a:srgbClr val="243761"/>
                </a:solidFill>
                <a:latin typeface="Microsoft Sans Serif"/>
                <a:cs typeface="Microsoft Sans Serif"/>
              </a:rPr>
              <a:t>server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7919" y="4256713"/>
            <a:ext cx="25615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75" b="1">
                <a:solidFill>
                  <a:srgbClr val="243761"/>
                </a:solidFill>
                <a:latin typeface="Trebuchet MS"/>
                <a:cs typeface="Trebuchet MS"/>
              </a:rPr>
              <a:t>Data</a:t>
            </a:r>
            <a:r>
              <a:rPr dirty="0" sz="3200" spc="-18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243761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76576" y="4955942"/>
            <a:ext cx="5334635" cy="0"/>
          </a:xfrm>
          <a:custGeom>
            <a:avLst/>
            <a:gdLst/>
            <a:ahLst/>
            <a:cxnLst/>
            <a:rect l="l" t="t" r="r" b="b"/>
            <a:pathLst>
              <a:path w="5334634" h="0">
                <a:moveTo>
                  <a:pt x="0" y="0"/>
                </a:moveTo>
                <a:lnTo>
                  <a:pt x="5334101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6521274" y="4249303"/>
            <a:ext cx="542925" cy="542925"/>
            <a:chOff x="6521274" y="4249303"/>
            <a:chExt cx="542925" cy="542925"/>
          </a:xfrm>
        </p:grpSpPr>
        <p:sp>
          <p:nvSpPr>
            <p:cNvPr id="13" name="object 13"/>
            <p:cNvSpPr/>
            <p:nvPr/>
          </p:nvSpPr>
          <p:spPr>
            <a:xfrm>
              <a:off x="6521274" y="424930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231630" y="539986"/>
                  </a:lnTo>
                  <a:lnTo>
                    <a:pt x="192661" y="531235"/>
                  </a:lnTo>
                  <a:lnTo>
                    <a:pt x="155397" y="516861"/>
                  </a:lnTo>
                  <a:lnTo>
                    <a:pt x="120646" y="497175"/>
                  </a:lnTo>
                  <a:lnTo>
                    <a:pt x="89159" y="472603"/>
                  </a:lnTo>
                  <a:lnTo>
                    <a:pt x="61619" y="443676"/>
                  </a:lnTo>
                  <a:lnTo>
                    <a:pt x="38621" y="411022"/>
                  </a:lnTo>
                  <a:lnTo>
                    <a:pt x="20663" y="375346"/>
                  </a:lnTo>
                  <a:lnTo>
                    <a:pt x="8135" y="337422"/>
                  </a:lnTo>
                  <a:lnTo>
                    <a:pt x="1307" y="298070"/>
                  </a:lnTo>
                  <a:lnTo>
                    <a:pt x="0" y="271462"/>
                  </a:lnTo>
                  <a:lnTo>
                    <a:pt x="81" y="264798"/>
                  </a:lnTo>
                  <a:lnTo>
                    <a:pt x="3996" y="225054"/>
                  </a:lnTo>
                  <a:lnTo>
                    <a:pt x="13701" y="186307"/>
                  </a:lnTo>
                  <a:lnTo>
                    <a:pt x="28984" y="149411"/>
                  </a:lnTo>
                  <a:lnTo>
                    <a:pt x="49519" y="115150"/>
                  </a:lnTo>
                  <a:lnTo>
                    <a:pt x="74855" y="84279"/>
                  </a:lnTo>
                  <a:lnTo>
                    <a:pt x="104451" y="57454"/>
                  </a:lnTo>
                  <a:lnTo>
                    <a:pt x="137657" y="35267"/>
                  </a:lnTo>
                  <a:lnTo>
                    <a:pt x="173766" y="18189"/>
                  </a:lnTo>
                  <a:lnTo>
                    <a:pt x="211982" y="6596"/>
                  </a:lnTo>
                  <a:lnTo>
                    <a:pt x="251494" y="735"/>
                  </a:lnTo>
                  <a:lnTo>
                    <a:pt x="271462" y="0"/>
                  </a:lnTo>
                  <a:lnTo>
                    <a:pt x="278126" y="81"/>
                  </a:lnTo>
                  <a:lnTo>
                    <a:pt x="317870" y="3996"/>
                  </a:lnTo>
                  <a:lnTo>
                    <a:pt x="356617" y="13701"/>
                  </a:lnTo>
                  <a:lnTo>
                    <a:pt x="393513" y="28984"/>
                  </a:lnTo>
                  <a:lnTo>
                    <a:pt x="427774" y="49519"/>
                  </a:lnTo>
                  <a:lnTo>
                    <a:pt x="458645" y="74855"/>
                  </a:lnTo>
                  <a:lnTo>
                    <a:pt x="485470" y="104451"/>
                  </a:lnTo>
                  <a:lnTo>
                    <a:pt x="507657" y="137657"/>
                  </a:lnTo>
                  <a:lnTo>
                    <a:pt x="524735" y="173766"/>
                  </a:lnTo>
                  <a:lnTo>
                    <a:pt x="536328" y="211982"/>
                  </a:lnTo>
                  <a:lnTo>
                    <a:pt x="542189" y="251494"/>
                  </a:lnTo>
                  <a:lnTo>
                    <a:pt x="542924" y="271462"/>
                  </a:lnTo>
                  <a:lnTo>
                    <a:pt x="542843" y="278126"/>
                  </a:lnTo>
                  <a:lnTo>
                    <a:pt x="538928" y="317870"/>
                  </a:lnTo>
                  <a:lnTo>
                    <a:pt x="529223" y="356617"/>
                  </a:lnTo>
                  <a:lnTo>
                    <a:pt x="513940" y="393513"/>
                  </a:lnTo>
                  <a:lnTo>
                    <a:pt x="493404" y="427774"/>
                  </a:lnTo>
                  <a:lnTo>
                    <a:pt x="468069" y="458645"/>
                  </a:lnTo>
                  <a:lnTo>
                    <a:pt x="438473" y="485470"/>
                  </a:lnTo>
                  <a:lnTo>
                    <a:pt x="405267" y="507657"/>
                  </a:lnTo>
                  <a:lnTo>
                    <a:pt x="369158" y="524735"/>
                  </a:lnTo>
                  <a:lnTo>
                    <a:pt x="330942" y="536328"/>
                  </a:lnTo>
                  <a:lnTo>
                    <a:pt x="291430" y="54218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77375" y="4366303"/>
              <a:ext cx="431165" cy="342265"/>
            </a:xfrm>
            <a:custGeom>
              <a:avLst/>
              <a:gdLst/>
              <a:ahLst/>
              <a:cxnLst/>
              <a:rect l="l" t="t" r="r" b="b"/>
              <a:pathLst>
                <a:path w="431165" h="342264">
                  <a:moveTo>
                    <a:pt x="148039" y="341662"/>
                  </a:moveTo>
                  <a:lnTo>
                    <a:pt x="0" y="193634"/>
                  </a:lnTo>
                  <a:lnTo>
                    <a:pt x="58983" y="134645"/>
                  </a:lnTo>
                  <a:lnTo>
                    <a:pt x="148039" y="223685"/>
                  </a:lnTo>
                  <a:lnTo>
                    <a:pt x="371702" y="0"/>
                  </a:lnTo>
                  <a:lnTo>
                    <a:pt x="430707" y="58977"/>
                  </a:lnTo>
                  <a:lnTo>
                    <a:pt x="148039" y="341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5912" y="5290269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14972" y="5044512"/>
            <a:ext cx="52971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  <a:tabLst>
                <a:tab pos="866140" algn="l"/>
                <a:tab pos="1710055" algn="l"/>
                <a:tab pos="2553970" algn="l"/>
                <a:tab pos="2888615" algn="l"/>
                <a:tab pos="3523615" algn="l"/>
                <a:tab pos="4024629" algn="l"/>
                <a:tab pos="5005070" algn="l"/>
              </a:tabLst>
            </a:pPr>
            <a:r>
              <a:rPr dirty="0" sz="2450" spc="380">
                <a:solidFill>
                  <a:srgbClr val="243761"/>
                </a:solidFill>
                <a:latin typeface="Microsoft Sans Serif"/>
                <a:cs typeface="Microsoft Sans Serif"/>
              </a:rPr>
              <a:t>W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i</a:t>
            </a:r>
            <a:r>
              <a:rPr dirty="0" sz="2450" spc="145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r>
              <a:rPr dirty="0" sz="2450" spc="25">
                <a:solidFill>
                  <a:srgbClr val="243761"/>
                </a:solidFill>
                <a:latin typeface="Microsoft Sans Serif"/>
                <a:cs typeface="Microsoft Sans Serif"/>
              </a:rPr>
              <a:t>h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145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r>
              <a:rPr dirty="0" sz="2450" spc="-70">
                <a:solidFill>
                  <a:srgbClr val="243761"/>
                </a:solidFill>
                <a:latin typeface="Microsoft Sans Serif"/>
                <a:cs typeface="Microsoft Sans Serif"/>
              </a:rPr>
              <a:t>a</a:t>
            </a:r>
            <a:r>
              <a:rPr dirty="0" sz="2450" spc="55">
                <a:solidFill>
                  <a:srgbClr val="243761"/>
                </a:solidFill>
                <a:latin typeface="Microsoft Sans Serif"/>
                <a:cs typeface="Microsoft Sans Serif"/>
              </a:rPr>
              <a:t>b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l</a:t>
            </a:r>
            <a:r>
              <a:rPr dirty="0" sz="2450" spc="-75">
                <a:solidFill>
                  <a:srgbClr val="243761"/>
                </a:solidFill>
                <a:latin typeface="Microsoft Sans Serif"/>
                <a:cs typeface="Microsoft Sans Serif"/>
              </a:rPr>
              <a:t>e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55">
                <a:solidFill>
                  <a:srgbClr val="243761"/>
                </a:solidFill>
                <a:latin typeface="Microsoft Sans Serif"/>
                <a:cs typeface="Microsoft Sans Serif"/>
              </a:rPr>
              <a:t>d</a:t>
            </a:r>
            <a:r>
              <a:rPr dirty="0" sz="2450" spc="-70">
                <a:solidFill>
                  <a:srgbClr val="243761"/>
                </a:solidFill>
                <a:latin typeface="Microsoft Sans Serif"/>
                <a:cs typeface="Microsoft Sans Serif"/>
              </a:rPr>
              <a:t>a</a:t>
            </a:r>
            <a:r>
              <a:rPr dirty="0" sz="2450" spc="145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r>
              <a:rPr dirty="0" sz="2450" spc="-70">
                <a:solidFill>
                  <a:srgbClr val="243761"/>
                </a:solidFill>
                <a:latin typeface="Microsoft Sans Serif"/>
                <a:cs typeface="Microsoft Sans Serif"/>
              </a:rPr>
              <a:t>a</a:t>
            </a:r>
            <a:r>
              <a:rPr dirty="0" sz="2450" spc="-120">
                <a:solidFill>
                  <a:srgbClr val="243761"/>
                </a:solidFill>
                <a:latin typeface="Microsoft Sans Serif"/>
                <a:cs typeface="Microsoft Sans Serif"/>
              </a:rPr>
              <a:t>,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i</a:t>
            </a:r>
            <a:r>
              <a:rPr dirty="0" sz="2450" spc="150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285">
                <a:solidFill>
                  <a:srgbClr val="243761"/>
                </a:solidFill>
                <a:latin typeface="Microsoft Sans Serif"/>
                <a:cs typeface="Microsoft Sans Serif"/>
              </a:rPr>
              <a:t>w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il</a:t>
            </a:r>
            <a:r>
              <a:rPr dirty="0" sz="2450" spc="5">
                <a:solidFill>
                  <a:srgbClr val="243761"/>
                </a:solidFill>
                <a:latin typeface="Microsoft Sans Serif"/>
                <a:cs typeface="Microsoft Sans Serif"/>
              </a:rPr>
              <a:t>l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55">
                <a:solidFill>
                  <a:srgbClr val="243761"/>
                </a:solidFill>
                <a:latin typeface="Microsoft Sans Serif"/>
                <a:cs typeface="Microsoft Sans Serif"/>
              </a:rPr>
              <a:t>b</a:t>
            </a:r>
            <a:r>
              <a:rPr dirty="0" sz="2450" spc="-75">
                <a:solidFill>
                  <a:srgbClr val="243761"/>
                </a:solidFill>
                <a:latin typeface="Microsoft Sans Serif"/>
                <a:cs typeface="Microsoft Sans Serif"/>
              </a:rPr>
              <a:t>e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-80">
                <a:solidFill>
                  <a:srgbClr val="243761"/>
                </a:solidFill>
                <a:latin typeface="Microsoft Sans Serif"/>
                <a:cs typeface="Microsoft Sans Serif"/>
              </a:rPr>
              <a:t>e</a:t>
            </a:r>
            <a:r>
              <a:rPr dirty="0" sz="2450" spc="-70">
                <a:solidFill>
                  <a:srgbClr val="243761"/>
                </a:solidFill>
                <a:latin typeface="Microsoft Sans Serif"/>
                <a:cs typeface="Microsoft Sans Serif"/>
              </a:rPr>
              <a:t>a</a:t>
            </a:r>
            <a:r>
              <a:rPr dirty="0" sz="2450" spc="-55">
                <a:solidFill>
                  <a:srgbClr val="243761"/>
                </a:solidFill>
                <a:latin typeface="Microsoft Sans Serif"/>
                <a:cs typeface="Microsoft Sans Serif"/>
              </a:rPr>
              <a:t>s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i</a:t>
            </a:r>
            <a:r>
              <a:rPr dirty="0" sz="2450" spc="-80">
                <a:solidFill>
                  <a:srgbClr val="243761"/>
                </a:solidFill>
                <a:latin typeface="Microsoft Sans Serif"/>
                <a:cs typeface="Microsoft Sans Serif"/>
              </a:rPr>
              <a:t>e</a:t>
            </a:r>
            <a:r>
              <a:rPr dirty="0" sz="2450" spc="45">
                <a:solidFill>
                  <a:srgbClr val="243761"/>
                </a:solidFill>
                <a:latin typeface="Microsoft Sans Serif"/>
                <a:cs typeface="Microsoft Sans Serif"/>
              </a:rPr>
              <a:t>r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145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r>
              <a:rPr dirty="0" sz="2450" spc="-5">
                <a:solidFill>
                  <a:srgbClr val="243761"/>
                </a:solidFill>
                <a:latin typeface="Microsoft Sans Serif"/>
                <a:cs typeface="Microsoft Sans Serif"/>
              </a:rPr>
              <a:t>o  </a:t>
            </a:r>
            <a:r>
              <a:rPr dirty="0" sz="2450" spc="35">
                <a:solidFill>
                  <a:srgbClr val="243761"/>
                </a:solidFill>
                <a:latin typeface="Microsoft Sans Serif"/>
                <a:cs typeface="Microsoft Sans Serif"/>
              </a:rPr>
              <a:t>identify</a:t>
            </a:r>
            <a:r>
              <a:rPr dirty="0" sz="245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>
                <a:solidFill>
                  <a:srgbClr val="243761"/>
                </a:solidFill>
                <a:latin typeface="Microsoft Sans Serif"/>
                <a:cs typeface="Microsoft Sans Serif"/>
              </a:rPr>
              <a:t>tables</a:t>
            </a:r>
            <a:r>
              <a:rPr dirty="0" sz="245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60">
                <a:solidFill>
                  <a:srgbClr val="243761"/>
                </a:solidFill>
                <a:latin typeface="Microsoft Sans Serif"/>
                <a:cs typeface="Microsoft Sans Serif"/>
              </a:rPr>
              <a:t>that</a:t>
            </a:r>
            <a:r>
              <a:rPr dirty="0" sz="245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35">
                <a:solidFill>
                  <a:srgbClr val="243761"/>
                </a:solidFill>
                <a:latin typeface="Microsoft Sans Serif"/>
                <a:cs typeface="Microsoft Sans Serif"/>
              </a:rPr>
              <a:t>can</a:t>
            </a:r>
            <a:r>
              <a:rPr dirty="0" sz="245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10">
                <a:solidFill>
                  <a:srgbClr val="243761"/>
                </a:solidFill>
                <a:latin typeface="Microsoft Sans Serif"/>
                <a:cs typeface="Microsoft Sans Serif"/>
              </a:rPr>
              <a:t>be</a:t>
            </a:r>
            <a:r>
              <a:rPr dirty="0" sz="2450" spc="-20">
                <a:solidFill>
                  <a:srgbClr val="243761"/>
                </a:solidFill>
                <a:latin typeface="Microsoft Sans Serif"/>
                <a:cs typeface="Microsoft Sans Serif"/>
              </a:rPr>
              <a:t> used </a:t>
            </a:r>
            <a:r>
              <a:rPr dirty="0" sz="2450" spc="20">
                <a:solidFill>
                  <a:srgbClr val="243761"/>
                </a:solidFill>
                <a:latin typeface="Microsoft Sans Serif"/>
                <a:cs typeface="Microsoft Sans Serif"/>
              </a:rPr>
              <a:t>or</a:t>
            </a:r>
            <a:r>
              <a:rPr dirty="0" sz="2450" spc="-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55">
                <a:solidFill>
                  <a:srgbClr val="243761"/>
                </a:solidFill>
                <a:latin typeface="Microsoft Sans Serif"/>
                <a:cs typeface="Microsoft Sans Serif"/>
              </a:rPr>
              <a:t>not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58871" y="4201741"/>
            <a:ext cx="38061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Visitor</a:t>
            </a:r>
            <a:r>
              <a:rPr dirty="0" sz="3200" spc="-14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25" b="1">
                <a:solidFill>
                  <a:srgbClr val="243761"/>
                </a:solidFill>
                <a:latin typeface="Trebuchet MS"/>
                <a:cs typeface="Trebuchet MS"/>
              </a:rPr>
              <a:t>Management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81294" y="4936892"/>
            <a:ext cx="4696460" cy="0"/>
          </a:xfrm>
          <a:custGeom>
            <a:avLst/>
            <a:gdLst/>
            <a:ahLst/>
            <a:cxnLst/>
            <a:rect l="l" t="t" r="r" b="b"/>
            <a:pathLst>
              <a:path w="4696459" h="0">
                <a:moveTo>
                  <a:pt x="0" y="0"/>
                </a:moveTo>
                <a:lnTo>
                  <a:pt x="4695913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2756174" y="4276788"/>
            <a:ext cx="542925" cy="542925"/>
            <a:chOff x="12756174" y="4276788"/>
            <a:chExt cx="542925" cy="542925"/>
          </a:xfrm>
        </p:grpSpPr>
        <p:sp>
          <p:nvSpPr>
            <p:cNvPr id="20" name="object 20"/>
            <p:cNvSpPr/>
            <p:nvPr/>
          </p:nvSpPr>
          <p:spPr>
            <a:xfrm>
              <a:off x="12756174" y="4276788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231630" y="539986"/>
                  </a:lnTo>
                  <a:lnTo>
                    <a:pt x="192661" y="531235"/>
                  </a:lnTo>
                  <a:lnTo>
                    <a:pt x="155397" y="516861"/>
                  </a:lnTo>
                  <a:lnTo>
                    <a:pt x="120646" y="497175"/>
                  </a:lnTo>
                  <a:lnTo>
                    <a:pt x="89159" y="472603"/>
                  </a:lnTo>
                  <a:lnTo>
                    <a:pt x="61619" y="443676"/>
                  </a:lnTo>
                  <a:lnTo>
                    <a:pt x="38621" y="411022"/>
                  </a:lnTo>
                  <a:lnTo>
                    <a:pt x="20663" y="375346"/>
                  </a:lnTo>
                  <a:lnTo>
                    <a:pt x="8135" y="337422"/>
                  </a:lnTo>
                  <a:lnTo>
                    <a:pt x="1307" y="298070"/>
                  </a:lnTo>
                  <a:lnTo>
                    <a:pt x="0" y="271462"/>
                  </a:lnTo>
                  <a:lnTo>
                    <a:pt x="81" y="264798"/>
                  </a:lnTo>
                  <a:lnTo>
                    <a:pt x="3996" y="225054"/>
                  </a:lnTo>
                  <a:lnTo>
                    <a:pt x="13701" y="186307"/>
                  </a:lnTo>
                  <a:lnTo>
                    <a:pt x="28984" y="149411"/>
                  </a:lnTo>
                  <a:lnTo>
                    <a:pt x="49519" y="115150"/>
                  </a:lnTo>
                  <a:lnTo>
                    <a:pt x="74855" y="84279"/>
                  </a:lnTo>
                  <a:lnTo>
                    <a:pt x="104451" y="57454"/>
                  </a:lnTo>
                  <a:lnTo>
                    <a:pt x="137657" y="35267"/>
                  </a:lnTo>
                  <a:lnTo>
                    <a:pt x="173766" y="18189"/>
                  </a:lnTo>
                  <a:lnTo>
                    <a:pt x="211982" y="6596"/>
                  </a:lnTo>
                  <a:lnTo>
                    <a:pt x="251494" y="735"/>
                  </a:lnTo>
                  <a:lnTo>
                    <a:pt x="271462" y="0"/>
                  </a:lnTo>
                  <a:lnTo>
                    <a:pt x="278126" y="81"/>
                  </a:lnTo>
                  <a:lnTo>
                    <a:pt x="317870" y="3996"/>
                  </a:lnTo>
                  <a:lnTo>
                    <a:pt x="356617" y="13701"/>
                  </a:lnTo>
                  <a:lnTo>
                    <a:pt x="393513" y="28984"/>
                  </a:lnTo>
                  <a:lnTo>
                    <a:pt x="427774" y="49519"/>
                  </a:lnTo>
                  <a:lnTo>
                    <a:pt x="458645" y="74855"/>
                  </a:lnTo>
                  <a:lnTo>
                    <a:pt x="485470" y="104451"/>
                  </a:lnTo>
                  <a:lnTo>
                    <a:pt x="507657" y="137657"/>
                  </a:lnTo>
                  <a:lnTo>
                    <a:pt x="524735" y="173766"/>
                  </a:lnTo>
                  <a:lnTo>
                    <a:pt x="536328" y="211982"/>
                  </a:lnTo>
                  <a:lnTo>
                    <a:pt x="542189" y="251494"/>
                  </a:lnTo>
                  <a:lnTo>
                    <a:pt x="542924" y="271462"/>
                  </a:lnTo>
                  <a:lnTo>
                    <a:pt x="542843" y="278126"/>
                  </a:lnTo>
                  <a:lnTo>
                    <a:pt x="538928" y="317870"/>
                  </a:lnTo>
                  <a:lnTo>
                    <a:pt x="529223" y="356617"/>
                  </a:lnTo>
                  <a:lnTo>
                    <a:pt x="513940" y="393513"/>
                  </a:lnTo>
                  <a:lnTo>
                    <a:pt x="493404" y="427774"/>
                  </a:lnTo>
                  <a:lnTo>
                    <a:pt x="468069" y="458645"/>
                  </a:lnTo>
                  <a:lnTo>
                    <a:pt x="438473" y="485470"/>
                  </a:lnTo>
                  <a:lnTo>
                    <a:pt x="405267" y="507657"/>
                  </a:lnTo>
                  <a:lnTo>
                    <a:pt x="369158" y="524735"/>
                  </a:lnTo>
                  <a:lnTo>
                    <a:pt x="330942" y="536328"/>
                  </a:lnTo>
                  <a:lnTo>
                    <a:pt x="291430" y="54218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812274" y="4393789"/>
              <a:ext cx="431165" cy="342265"/>
            </a:xfrm>
            <a:custGeom>
              <a:avLst/>
              <a:gdLst/>
              <a:ahLst/>
              <a:cxnLst/>
              <a:rect l="l" t="t" r="r" b="b"/>
              <a:pathLst>
                <a:path w="431165" h="342264">
                  <a:moveTo>
                    <a:pt x="148039" y="341662"/>
                  </a:moveTo>
                  <a:lnTo>
                    <a:pt x="0" y="193634"/>
                  </a:lnTo>
                  <a:lnTo>
                    <a:pt x="58983" y="134645"/>
                  </a:lnTo>
                  <a:lnTo>
                    <a:pt x="148039" y="223685"/>
                  </a:lnTo>
                  <a:lnTo>
                    <a:pt x="371702" y="0"/>
                  </a:lnTo>
                  <a:lnTo>
                    <a:pt x="430707" y="58977"/>
                  </a:lnTo>
                  <a:lnTo>
                    <a:pt x="148039" y="341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3349" y="5262781"/>
            <a:ext cx="104775" cy="10477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3272410" y="5017023"/>
            <a:ext cx="441515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2450" spc="140">
                <a:solidFill>
                  <a:srgbClr val="243761"/>
                </a:solidFill>
                <a:latin typeface="Microsoft Sans Serif"/>
                <a:cs typeface="Microsoft Sans Serif"/>
              </a:rPr>
              <a:t>With </a:t>
            </a:r>
            <a:r>
              <a:rPr dirty="0" sz="2450" spc="30">
                <a:solidFill>
                  <a:srgbClr val="243761"/>
                </a:solidFill>
                <a:latin typeface="Microsoft Sans Serif"/>
                <a:cs typeface="Microsoft Sans Serif"/>
              </a:rPr>
              <a:t>the </a:t>
            </a:r>
            <a:r>
              <a:rPr dirty="0" sz="2450" spc="15">
                <a:solidFill>
                  <a:srgbClr val="243761"/>
                </a:solidFill>
                <a:latin typeface="Microsoft Sans Serif"/>
                <a:cs typeface="Microsoft Sans Serif"/>
              </a:rPr>
              <a:t>data </a:t>
            </a:r>
            <a:r>
              <a:rPr dirty="0" sz="2450" spc="5">
                <a:solidFill>
                  <a:srgbClr val="243761"/>
                </a:solidFill>
                <a:latin typeface="Microsoft Sans Serif"/>
                <a:cs typeface="Microsoft Sans Serif"/>
              </a:rPr>
              <a:t>stock </a:t>
            </a:r>
            <a:r>
              <a:rPr dirty="0" sz="2450" spc="50">
                <a:solidFill>
                  <a:srgbClr val="243761"/>
                </a:solidFill>
                <a:latin typeface="Microsoft Sans Serif"/>
                <a:cs typeface="Microsoft Sans Serif"/>
              </a:rPr>
              <a:t>from </a:t>
            </a:r>
            <a:r>
              <a:rPr dirty="0" sz="2450" spc="30">
                <a:solidFill>
                  <a:srgbClr val="243761"/>
                </a:solidFill>
                <a:latin typeface="Microsoft Sans Serif"/>
                <a:cs typeface="Microsoft Sans Serif"/>
              </a:rPr>
              <a:t>the </a:t>
            </a:r>
            <a:r>
              <a:rPr dirty="0" sz="2450" spc="3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40">
                <a:solidFill>
                  <a:srgbClr val="243761"/>
                </a:solidFill>
                <a:latin typeface="Microsoft Sans Serif"/>
                <a:cs typeface="Microsoft Sans Serif"/>
              </a:rPr>
              <a:t>food </a:t>
            </a:r>
            <a:r>
              <a:rPr dirty="0" sz="2450" spc="-120">
                <a:solidFill>
                  <a:srgbClr val="243761"/>
                </a:solidFill>
                <a:latin typeface="Microsoft Sans Serif"/>
                <a:cs typeface="Microsoft Sans Serif"/>
              </a:rPr>
              <a:t>, </a:t>
            </a:r>
            <a:r>
              <a:rPr dirty="0" sz="2450" spc="55">
                <a:solidFill>
                  <a:srgbClr val="243761"/>
                </a:solidFill>
                <a:latin typeface="Microsoft Sans Serif"/>
                <a:cs typeface="Microsoft Sans Serif"/>
              </a:rPr>
              <a:t>of </a:t>
            </a:r>
            <a:r>
              <a:rPr dirty="0" sz="2450" spc="-40">
                <a:solidFill>
                  <a:srgbClr val="243761"/>
                </a:solidFill>
                <a:latin typeface="Microsoft Sans Serif"/>
                <a:cs typeface="Microsoft Sans Serif"/>
              </a:rPr>
              <a:t>course, </a:t>
            </a:r>
            <a:r>
              <a:rPr dirty="0" sz="2450" spc="75">
                <a:solidFill>
                  <a:srgbClr val="243761"/>
                </a:solidFill>
                <a:latin typeface="Microsoft Sans Serif"/>
                <a:cs typeface="Microsoft Sans Serif"/>
              </a:rPr>
              <a:t>it will </a:t>
            </a:r>
            <a:r>
              <a:rPr dirty="0" sz="2450" spc="15">
                <a:solidFill>
                  <a:srgbClr val="243761"/>
                </a:solidFill>
                <a:latin typeface="Microsoft Sans Serif"/>
                <a:cs typeface="Microsoft Sans Serif"/>
              </a:rPr>
              <a:t>facilitate </a:t>
            </a:r>
            <a:r>
              <a:rPr dirty="0" sz="2450" spc="2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5">
                <a:solidFill>
                  <a:srgbClr val="243761"/>
                </a:solidFill>
                <a:latin typeface="Microsoft Sans Serif"/>
                <a:cs typeface="Microsoft Sans Serif"/>
              </a:rPr>
              <a:t>stock</a:t>
            </a:r>
            <a:r>
              <a:rPr dirty="0" sz="2450" spc="-2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5">
                <a:solidFill>
                  <a:srgbClr val="243761"/>
                </a:solidFill>
                <a:latin typeface="Microsoft Sans Serif"/>
                <a:cs typeface="Microsoft Sans Serif"/>
              </a:rPr>
              <a:t>management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42303" y="4201741"/>
            <a:ext cx="36322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0" b="1">
                <a:solidFill>
                  <a:srgbClr val="243761"/>
                </a:solidFill>
                <a:latin typeface="Trebuchet MS"/>
                <a:cs typeface="Trebuchet MS"/>
              </a:rPr>
              <a:t>Stock</a:t>
            </a:r>
            <a:r>
              <a:rPr dirty="0" sz="3200" spc="-15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25" b="1">
                <a:solidFill>
                  <a:srgbClr val="243761"/>
                </a:solidFill>
                <a:latin typeface="Trebuchet MS"/>
                <a:cs typeface="Trebuchet MS"/>
              </a:rPr>
              <a:t>Management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68" y="1771930"/>
            <a:ext cx="6132195" cy="8286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250" b="1">
                <a:solidFill>
                  <a:srgbClr val="243761"/>
                </a:solidFill>
                <a:latin typeface="Arial"/>
                <a:cs typeface="Arial"/>
              </a:rPr>
              <a:t>API</a:t>
            </a:r>
            <a:r>
              <a:rPr dirty="0" sz="5250" spc="-16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5250" spc="-85" b="1">
                <a:solidFill>
                  <a:srgbClr val="243761"/>
                </a:solidFill>
                <a:latin typeface="Arial"/>
                <a:cs typeface="Arial"/>
              </a:rPr>
              <a:t>RESTAURANT</a:t>
            </a:r>
            <a:r>
              <a:rPr dirty="0" sz="5250" spc="-165" b="1">
                <a:solidFill>
                  <a:srgbClr val="243761"/>
                </a:solidFill>
                <a:latin typeface="Arial"/>
                <a:cs typeface="Arial"/>
              </a:rPr>
              <a:t> </a:t>
            </a:r>
            <a:r>
              <a:rPr dirty="0" sz="5250" spc="-445" b="1">
                <a:solidFill>
                  <a:srgbClr val="243761"/>
                </a:solidFill>
                <a:latin typeface="Arial"/>
                <a:cs typeface="Arial"/>
              </a:rPr>
              <a:t>: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489" y="2739646"/>
            <a:ext cx="3811270" cy="58166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631825" indent="-61976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632460" algn="l"/>
              </a:tabLst>
            </a:pPr>
            <a:r>
              <a:rPr dirty="0" sz="4100" spc="65">
                <a:solidFill>
                  <a:srgbClr val="243761"/>
                </a:solidFill>
                <a:latin typeface="Microsoft Sans Serif"/>
                <a:cs typeface="Microsoft Sans Serif"/>
              </a:rPr>
              <a:t>Authorization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-5">
                <a:solidFill>
                  <a:srgbClr val="243761"/>
                </a:solidFill>
                <a:latin typeface="Microsoft Sans Serif"/>
                <a:cs typeface="Microsoft Sans Serif"/>
              </a:rPr>
              <a:t>Menu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-40">
                <a:solidFill>
                  <a:srgbClr val="243761"/>
                </a:solidFill>
                <a:latin typeface="Microsoft Sans Serif"/>
                <a:cs typeface="Microsoft Sans Serif"/>
              </a:rPr>
              <a:t>Employes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5">
                <a:solidFill>
                  <a:srgbClr val="243761"/>
                </a:solidFill>
                <a:latin typeface="Microsoft Sans Serif"/>
                <a:cs typeface="Microsoft Sans Serif"/>
              </a:rPr>
              <a:t>Customer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-30">
                <a:solidFill>
                  <a:srgbClr val="243761"/>
                </a:solidFill>
                <a:latin typeface="Microsoft Sans Serif"/>
                <a:cs typeface="Microsoft Sans Serif"/>
              </a:rPr>
              <a:t>Table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20">
                <a:solidFill>
                  <a:srgbClr val="243761"/>
                </a:solidFill>
                <a:latin typeface="Microsoft Sans Serif"/>
                <a:cs typeface="Microsoft Sans Serif"/>
              </a:rPr>
              <a:t>Detail</a:t>
            </a:r>
            <a:r>
              <a:rPr dirty="0" sz="4100" spc="-65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4100" spc="-100">
                <a:solidFill>
                  <a:srgbClr val="243761"/>
                </a:solidFill>
                <a:latin typeface="Microsoft Sans Serif"/>
                <a:cs typeface="Microsoft Sans Serif"/>
              </a:rPr>
              <a:t>Sales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-100">
                <a:solidFill>
                  <a:srgbClr val="243761"/>
                </a:solidFill>
                <a:latin typeface="Microsoft Sans Serif"/>
                <a:cs typeface="Microsoft Sans Serif"/>
              </a:rPr>
              <a:t>Sales</a:t>
            </a:r>
            <a:endParaRPr sz="4100">
              <a:latin typeface="Microsoft Sans Serif"/>
              <a:cs typeface="Microsoft Sans Serif"/>
            </a:endParaRPr>
          </a:p>
          <a:p>
            <a:pPr marL="631825" indent="-61976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632460" algn="l"/>
              </a:tabLst>
            </a:pPr>
            <a:r>
              <a:rPr dirty="0" sz="4100" spc="30">
                <a:solidFill>
                  <a:srgbClr val="243761"/>
                </a:solidFill>
                <a:latin typeface="Microsoft Sans Serif"/>
                <a:cs typeface="Microsoft Sans Serif"/>
              </a:rPr>
              <a:t>Report</a:t>
            </a:r>
            <a:r>
              <a:rPr dirty="0" sz="4100" spc="-70">
                <a:solidFill>
                  <a:srgbClr val="243761"/>
                </a:solidFill>
                <a:latin typeface="Microsoft Sans Serif"/>
                <a:cs typeface="Microsoft Sans Serif"/>
              </a:rPr>
              <a:t> </a:t>
            </a:r>
            <a:r>
              <a:rPr dirty="0" sz="4100" spc="-100">
                <a:solidFill>
                  <a:srgbClr val="243761"/>
                </a:solidFill>
                <a:latin typeface="Microsoft Sans Serif"/>
                <a:cs typeface="Microsoft Sans Serif"/>
              </a:rPr>
              <a:t>Sales</a:t>
            </a:r>
            <a:endParaRPr sz="4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0517" y="1851424"/>
            <a:ext cx="7355264" cy="7778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531" y="2923874"/>
            <a:ext cx="10953749" cy="723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531" y="3896644"/>
            <a:ext cx="6448424" cy="2133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41531" y="6565728"/>
            <a:ext cx="14573250" cy="3009900"/>
            <a:chOff x="841531" y="6565728"/>
            <a:chExt cx="14573250" cy="30099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531" y="6565728"/>
              <a:ext cx="14573249" cy="3009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80970" y="8069135"/>
              <a:ext cx="12335510" cy="1189355"/>
            </a:xfrm>
            <a:custGeom>
              <a:avLst/>
              <a:gdLst/>
              <a:ahLst/>
              <a:cxnLst/>
              <a:rect l="l" t="t" r="r" b="b"/>
              <a:pathLst>
                <a:path w="12335510" h="1189354">
                  <a:moveTo>
                    <a:pt x="1930844" y="0"/>
                  </a:moveTo>
                  <a:lnTo>
                    <a:pt x="511556" y="0"/>
                  </a:lnTo>
                  <a:lnTo>
                    <a:pt x="511556" y="447675"/>
                  </a:lnTo>
                  <a:lnTo>
                    <a:pt x="1930844" y="447675"/>
                  </a:lnTo>
                  <a:lnTo>
                    <a:pt x="1930844" y="0"/>
                  </a:lnTo>
                  <a:close/>
                </a:path>
                <a:path w="12335510" h="1189354">
                  <a:moveTo>
                    <a:pt x="12334989" y="741502"/>
                  </a:moveTo>
                  <a:lnTo>
                    <a:pt x="0" y="741502"/>
                  </a:lnTo>
                  <a:lnTo>
                    <a:pt x="0" y="1189177"/>
                  </a:lnTo>
                  <a:lnTo>
                    <a:pt x="12334989" y="1189177"/>
                  </a:lnTo>
                  <a:lnTo>
                    <a:pt x="12334989" y="74150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28831" y="1475143"/>
            <a:ext cx="1182370" cy="119824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3000" spc="-10">
                <a:solidFill>
                  <a:srgbClr val="243761"/>
                </a:solidFill>
                <a:latin typeface="Microsoft Sans Serif"/>
                <a:cs typeface="Microsoft Sans Serif"/>
              </a:rPr>
              <a:t>Login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500" spc="-125">
                <a:solidFill>
                  <a:srgbClr val="243761"/>
                </a:solidFill>
                <a:latin typeface="Microsoft Sans Serif"/>
                <a:cs typeface="Microsoft Sans Serif"/>
              </a:rPr>
              <a:t>R</a:t>
            </a:r>
            <a:r>
              <a:rPr dirty="0" sz="2500" spc="-105">
                <a:solidFill>
                  <a:srgbClr val="243761"/>
                </a:solidFill>
                <a:latin typeface="Microsoft Sans Serif"/>
                <a:cs typeface="Microsoft Sans Serif"/>
              </a:rPr>
              <a:t>e</a:t>
            </a:r>
            <a:r>
              <a:rPr dirty="0" sz="2500" spc="30">
                <a:solidFill>
                  <a:srgbClr val="243761"/>
                </a:solidFill>
                <a:latin typeface="Microsoft Sans Serif"/>
                <a:cs typeface="Microsoft Sans Serif"/>
              </a:rPr>
              <a:t>q</a:t>
            </a:r>
            <a:r>
              <a:rPr dirty="0" sz="2500" spc="-20">
                <a:solidFill>
                  <a:srgbClr val="243761"/>
                </a:solidFill>
                <a:latin typeface="Microsoft Sans Serif"/>
                <a:cs typeface="Microsoft Sans Serif"/>
              </a:rPr>
              <a:t>u</a:t>
            </a:r>
            <a:r>
              <a:rPr dirty="0" sz="2500" spc="-105">
                <a:solidFill>
                  <a:srgbClr val="243761"/>
                </a:solidFill>
                <a:latin typeface="Microsoft Sans Serif"/>
                <a:cs typeface="Microsoft Sans Serif"/>
              </a:rPr>
              <a:t>e</a:t>
            </a:r>
            <a:r>
              <a:rPr dirty="0" sz="2500" spc="-80">
                <a:solidFill>
                  <a:srgbClr val="243761"/>
                </a:solidFill>
                <a:latin typeface="Microsoft Sans Serif"/>
                <a:cs typeface="Microsoft Sans Serif"/>
              </a:rPr>
              <a:t>s</a:t>
            </a:r>
            <a:r>
              <a:rPr dirty="0" sz="2500" spc="155">
                <a:solidFill>
                  <a:srgbClr val="243761"/>
                </a:solidFill>
                <a:latin typeface="Microsoft Sans Serif"/>
                <a:cs typeface="Microsoft Sans Serif"/>
              </a:rPr>
              <a:t>t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pc="-5"/>
              <a:t>https://api-warung-makan.herokuapp.com </a:t>
            </a:r>
            <a:r>
              <a:rPr dirty="0" spc="-1050"/>
              <a:t> </a:t>
            </a:r>
            <a:r>
              <a:rPr dirty="0" spc="-95">
                <a:solidFill>
                  <a:srgbClr val="243761"/>
                </a:solidFill>
              </a:rPr>
              <a:t>End</a:t>
            </a:r>
            <a:r>
              <a:rPr dirty="0" spc="-120">
                <a:solidFill>
                  <a:srgbClr val="243761"/>
                </a:solidFill>
              </a:rPr>
              <a:t> </a:t>
            </a:r>
            <a:r>
              <a:rPr dirty="0" spc="45">
                <a:solidFill>
                  <a:srgbClr val="243761"/>
                </a:solidFill>
              </a:rPr>
              <a:t>point</a:t>
            </a:r>
            <a:r>
              <a:rPr dirty="0" spc="-114">
                <a:solidFill>
                  <a:srgbClr val="243761"/>
                </a:solidFill>
              </a:rPr>
              <a:t> </a:t>
            </a:r>
            <a:r>
              <a:rPr dirty="0" spc="25">
                <a:solidFill>
                  <a:srgbClr val="243761"/>
                </a:solidFill>
              </a:rPr>
              <a:t>Authorization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8831" y="6024232"/>
            <a:ext cx="140208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60">
                <a:solidFill>
                  <a:srgbClr val="243761"/>
                </a:solidFill>
                <a:latin typeface="Microsoft Sans Serif"/>
                <a:cs typeface="Microsoft Sans Serif"/>
              </a:rPr>
              <a:t>Response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5587" y="4482997"/>
            <a:ext cx="943610" cy="276225"/>
          </a:xfrm>
          <a:custGeom>
            <a:avLst/>
            <a:gdLst/>
            <a:ahLst/>
            <a:cxnLst/>
            <a:rect l="l" t="t" r="r" b="b"/>
            <a:pathLst>
              <a:path w="943610" h="276225">
                <a:moveTo>
                  <a:pt x="0" y="0"/>
                </a:moveTo>
                <a:lnTo>
                  <a:pt x="943086" y="0"/>
                </a:lnTo>
                <a:lnTo>
                  <a:pt x="943086" y="276225"/>
                </a:lnTo>
                <a:lnTo>
                  <a:pt x="0" y="276225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15587" y="4972052"/>
            <a:ext cx="1419860" cy="342900"/>
          </a:xfrm>
          <a:custGeom>
            <a:avLst/>
            <a:gdLst/>
            <a:ahLst/>
            <a:cxnLst/>
            <a:rect l="l" t="t" r="r" b="b"/>
            <a:pathLst>
              <a:path w="1419860" h="342900">
                <a:moveTo>
                  <a:pt x="0" y="0"/>
                </a:moveTo>
                <a:lnTo>
                  <a:pt x="1419287" y="0"/>
                </a:lnTo>
                <a:lnTo>
                  <a:pt x="1419287" y="342899"/>
                </a:lnTo>
                <a:lnTo>
                  <a:pt x="0" y="3428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374" y="2533967"/>
            <a:ext cx="7161300" cy="52882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9114" y="2779452"/>
            <a:ext cx="10153649" cy="472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901" y="368331"/>
            <a:ext cx="9398000" cy="17310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>
                <a:latin typeface="Trebuchet MS"/>
                <a:cs typeface="Trebuchet MS"/>
              </a:rPr>
              <a:t>https://api-warung-makan.herokuapp.com</a:t>
            </a:r>
          </a:p>
          <a:p>
            <a:pPr marL="12700">
              <a:lnSpc>
                <a:spcPct val="100000"/>
              </a:lnSpc>
              <a:spcBef>
                <a:spcPts val="3825"/>
              </a:spcBef>
            </a:pPr>
            <a:r>
              <a:rPr dirty="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480">
                <a:solidFill>
                  <a:srgbClr val="243761"/>
                </a:solidFill>
                <a:latin typeface="Trebuchet MS"/>
                <a:cs typeface="Trebuchet MS"/>
              </a:rPr>
              <a:t>M</a:t>
            </a:r>
            <a:r>
              <a:rPr dirty="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55">
                <a:solidFill>
                  <a:srgbClr val="243761"/>
                </a:solidFill>
                <a:latin typeface="Trebuchet MS"/>
                <a:cs typeface="Trebuchet MS"/>
              </a:rPr>
              <a:t>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01" y="3246426"/>
            <a:ext cx="7172324" cy="45018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653484" y="3053557"/>
            <a:ext cx="8601075" cy="4591050"/>
            <a:chOff x="8653484" y="3053557"/>
            <a:chExt cx="8601075" cy="45910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3484" y="3053557"/>
              <a:ext cx="8601074" cy="45910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68380" y="4837061"/>
              <a:ext cx="1749425" cy="1028700"/>
            </a:xfrm>
            <a:custGeom>
              <a:avLst/>
              <a:gdLst/>
              <a:ahLst/>
              <a:cxnLst/>
              <a:rect l="l" t="t" r="r" b="b"/>
              <a:pathLst>
                <a:path w="1749425" h="1028700">
                  <a:moveTo>
                    <a:pt x="1748917" y="342900"/>
                  </a:moveTo>
                  <a:lnTo>
                    <a:pt x="1419288" y="342900"/>
                  </a:lnTo>
                  <a:lnTo>
                    <a:pt x="1419288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329628" y="342900"/>
                  </a:lnTo>
                  <a:lnTo>
                    <a:pt x="329628" y="685800"/>
                  </a:lnTo>
                  <a:lnTo>
                    <a:pt x="329628" y="1028700"/>
                  </a:lnTo>
                  <a:lnTo>
                    <a:pt x="1748917" y="1028700"/>
                  </a:lnTo>
                  <a:lnTo>
                    <a:pt x="1748917" y="685800"/>
                  </a:lnTo>
                  <a:lnTo>
                    <a:pt x="1748917" y="34290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901" y="44860"/>
            <a:ext cx="9398000" cy="189166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3100"/>
              </a:lnSpc>
              <a:spcBef>
                <a:spcPts val="95"/>
              </a:spcBef>
            </a:pPr>
            <a:r>
              <a:rPr dirty="0" spc="-95">
                <a:latin typeface="Trebuchet MS"/>
                <a:cs typeface="Trebuchet MS"/>
              </a:rPr>
              <a:t>https://api-warung-makan.herokuapp.com </a:t>
            </a:r>
            <a:r>
              <a:rPr dirty="0" spc="-1195">
                <a:latin typeface="Trebuchet MS"/>
                <a:cs typeface="Trebuchet MS"/>
              </a:rPr>
              <a:t> </a:t>
            </a:r>
            <a:r>
              <a:rPr dirty="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m</a:t>
            </a:r>
            <a:r>
              <a:rPr dirty="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pc="-295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35">
                <a:solidFill>
                  <a:srgbClr val="243761"/>
                </a:solidFill>
                <a:latin typeface="Trebuchet MS"/>
                <a:cs typeface="Trebuchet MS"/>
              </a:rPr>
              <a:t>y</a:t>
            </a:r>
            <a:r>
              <a:rPr dirty="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300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866" y="3085820"/>
            <a:ext cx="7665166" cy="45574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3484" y="2790528"/>
            <a:ext cx="9134474" cy="4705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901" y="368334"/>
            <a:ext cx="9398000" cy="17583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>
                <a:latin typeface="Trebuchet MS"/>
                <a:cs typeface="Trebuchet MS"/>
              </a:rPr>
              <a:t>https://api-warung-makan.herokuapp.com</a:t>
            </a:r>
          </a:p>
          <a:p>
            <a:pPr marL="12700">
              <a:lnSpc>
                <a:spcPct val="100000"/>
              </a:lnSpc>
              <a:spcBef>
                <a:spcPts val="4040"/>
              </a:spcBef>
            </a:pPr>
            <a:r>
              <a:rPr dirty="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pc="270">
                <a:solidFill>
                  <a:srgbClr val="243761"/>
                </a:solidFill>
                <a:latin typeface="Trebuchet MS"/>
                <a:cs typeface="Trebuchet MS"/>
              </a:rPr>
              <a:t>C</a:t>
            </a:r>
            <a:r>
              <a:rPr dirty="0" spc="10">
                <a:solidFill>
                  <a:srgbClr val="243761"/>
                </a:solidFill>
                <a:latin typeface="Trebuchet MS"/>
                <a:cs typeface="Trebuchet MS"/>
              </a:rPr>
              <a:t>u</a:t>
            </a:r>
            <a:r>
              <a:rPr dirty="0" spc="254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  <a:r>
              <a:rPr dirty="0" spc="-270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pc="40">
                <a:solidFill>
                  <a:srgbClr val="243761"/>
                </a:solidFill>
                <a:latin typeface="Trebuchet MS"/>
                <a:cs typeface="Trebuchet MS"/>
              </a:rPr>
              <a:t>m</a:t>
            </a:r>
            <a:r>
              <a:rPr dirty="0" spc="-12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pc="-190">
                <a:solidFill>
                  <a:srgbClr val="243761"/>
                </a:solidFill>
                <a:latin typeface="Trebuchet MS"/>
                <a:cs typeface="Trebuchet MS"/>
              </a:rPr>
              <a:t>r</a:t>
            </a:r>
            <a:r>
              <a:rPr dirty="0" spc="300">
                <a:solidFill>
                  <a:srgbClr val="243761"/>
                </a:solidFill>
                <a:latin typeface="Trebuchet MS"/>
                <a:cs typeface="Trebuchet MS"/>
              </a:rPr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90" y="3006271"/>
            <a:ext cx="7496174" cy="4972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0018" y="3006271"/>
            <a:ext cx="9410699" cy="4752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1901" y="11785"/>
            <a:ext cx="9398000" cy="195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8500"/>
              </a:lnSpc>
              <a:spcBef>
                <a:spcPts val="100"/>
              </a:spcBef>
            </a:pPr>
            <a:r>
              <a:rPr dirty="0" sz="4000" spc="-95">
                <a:solidFill>
                  <a:srgbClr val="3783FD"/>
                </a:solidFill>
                <a:latin typeface="Trebuchet MS"/>
                <a:cs typeface="Trebuchet MS"/>
              </a:rPr>
              <a:t>https://api-warung-makan.herokuapp.com </a:t>
            </a:r>
            <a:r>
              <a:rPr dirty="0" sz="4000" spc="-1195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4000" spc="14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400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4000" spc="95">
                <a:solidFill>
                  <a:srgbClr val="243761"/>
                </a:solidFill>
                <a:latin typeface="Trebuchet MS"/>
                <a:cs typeface="Trebuchet MS"/>
              </a:rPr>
              <a:t>d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50">
                <a:solidFill>
                  <a:srgbClr val="243761"/>
                </a:solidFill>
                <a:latin typeface="Trebuchet MS"/>
                <a:cs typeface="Trebuchet MS"/>
              </a:rPr>
              <a:t>p</a:t>
            </a:r>
            <a:r>
              <a:rPr dirty="0" sz="4000" spc="25">
                <a:solidFill>
                  <a:srgbClr val="243761"/>
                </a:solidFill>
                <a:latin typeface="Trebuchet MS"/>
                <a:cs typeface="Trebuchet MS"/>
              </a:rPr>
              <a:t>o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i</a:t>
            </a:r>
            <a:r>
              <a:rPr dirty="0" sz="4000" spc="40">
                <a:solidFill>
                  <a:srgbClr val="243761"/>
                </a:solidFill>
                <a:latin typeface="Trebuchet MS"/>
                <a:cs typeface="Trebuchet MS"/>
              </a:rPr>
              <a:t>n</a:t>
            </a:r>
            <a:r>
              <a:rPr dirty="0" sz="4000" spc="-229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4000" spc="-25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4000" spc="20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4000" spc="-3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4000" spc="50">
                <a:solidFill>
                  <a:srgbClr val="243761"/>
                </a:solidFill>
                <a:latin typeface="Trebuchet MS"/>
                <a:cs typeface="Trebuchet MS"/>
              </a:rPr>
              <a:t>b</a:t>
            </a:r>
            <a:r>
              <a:rPr dirty="0" sz="4000" spc="-295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z="4000" spc="-75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901" y="2090223"/>
            <a:ext cx="28511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4325" algn="l"/>
              </a:tabLst>
            </a:pPr>
            <a:r>
              <a:rPr dirty="0" sz="3300" spc="20">
                <a:solidFill>
                  <a:srgbClr val="243761"/>
                </a:solidFill>
                <a:latin typeface="Trebuchet MS"/>
                <a:cs typeface="Trebuchet MS"/>
              </a:rPr>
              <a:t>T</a:t>
            </a:r>
            <a:r>
              <a:rPr dirty="0" sz="3300" spc="-2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3300" spc="45">
                <a:solidFill>
                  <a:srgbClr val="243761"/>
                </a:solidFill>
                <a:latin typeface="Trebuchet MS"/>
                <a:cs typeface="Trebuchet MS"/>
              </a:rPr>
              <a:t>b</a:t>
            </a:r>
            <a:r>
              <a:rPr dirty="0" sz="3300" spc="-245">
                <a:solidFill>
                  <a:srgbClr val="243761"/>
                </a:solidFill>
                <a:latin typeface="Trebuchet MS"/>
                <a:cs typeface="Trebuchet MS"/>
              </a:rPr>
              <a:t>l</a:t>
            </a:r>
            <a:r>
              <a:rPr dirty="0" sz="3300" spc="-65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3300" spc="-21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300" spc="245">
                <a:solidFill>
                  <a:srgbClr val="243761"/>
                </a:solidFill>
                <a:latin typeface="Trebuchet MS"/>
                <a:cs typeface="Trebuchet MS"/>
              </a:rPr>
              <a:t>=</a:t>
            </a:r>
            <a:r>
              <a:rPr dirty="0" sz="3300">
                <a:solidFill>
                  <a:srgbClr val="243761"/>
                </a:solidFill>
                <a:latin typeface="Trebuchet MS"/>
                <a:cs typeface="Trebuchet MS"/>
              </a:rPr>
              <a:t>	</a:t>
            </a:r>
            <a:r>
              <a:rPr dirty="0" sz="3300" spc="-215">
                <a:solidFill>
                  <a:srgbClr val="243761"/>
                </a:solidFill>
                <a:latin typeface="Trebuchet MS"/>
                <a:cs typeface="Trebuchet MS"/>
              </a:rPr>
              <a:t>(</a:t>
            </a:r>
            <a:r>
              <a:rPr dirty="0" sz="3300" spc="-835">
                <a:solidFill>
                  <a:srgbClr val="243761"/>
                </a:solidFill>
                <a:latin typeface="Trebuchet MS"/>
                <a:cs typeface="Trebuchet MS"/>
              </a:rPr>
              <a:t>/</a:t>
            </a:r>
            <a:r>
              <a:rPr dirty="0" sz="3300" spc="35">
                <a:solidFill>
                  <a:srgbClr val="243761"/>
                </a:solidFill>
                <a:latin typeface="Trebuchet MS"/>
                <a:cs typeface="Trebuchet MS"/>
              </a:rPr>
              <a:t>m</a:t>
            </a:r>
            <a:r>
              <a:rPr dirty="0" sz="3300" spc="-100">
                <a:solidFill>
                  <a:srgbClr val="243761"/>
                </a:solidFill>
                <a:latin typeface="Trebuchet MS"/>
                <a:cs typeface="Trebuchet MS"/>
              </a:rPr>
              <a:t>e</a:t>
            </a:r>
            <a:r>
              <a:rPr dirty="0" sz="3300" spc="-480">
                <a:solidFill>
                  <a:srgbClr val="243761"/>
                </a:solidFill>
                <a:latin typeface="Trebuchet MS"/>
                <a:cs typeface="Trebuchet MS"/>
              </a:rPr>
              <a:t>j</a:t>
            </a:r>
            <a:r>
              <a:rPr dirty="0" sz="3300" spc="-20">
                <a:solidFill>
                  <a:srgbClr val="243761"/>
                </a:solidFill>
                <a:latin typeface="Trebuchet MS"/>
                <a:cs typeface="Trebuchet MS"/>
              </a:rPr>
              <a:t>a</a:t>
            </a:r>
            <a:r>
              <a:rPr dirty="0" sz="3300" spc="-180">
                <a:solidFill>
                  <a:srgbClr val="243761"/>
                </a:solidFill>
                <a:latin typeface="Trebuchet MS"/>
                <a:cs typeface="Trebuchet MS"/>
              </a:rPr>
              <a:t>)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Lutfi Rahman Hakim -</dc:creator>
  <cp:keywords>DAFPpoIvwAg,BAEKZLeVFPo</cp:keywords>
  <dc:title>Presentasi Pitch Deck Keuangan Bersih Ilustratif (Orang) Putih Biru</dc:title>
  <dcterms:created xsi:type="dcterms:W3CDTF">2022-10-25T12:52:56Z</dcterms:created>
  <dcterms:modified xsi:type="dcterms:W3CDTF">2022-10-25T12:52:56Z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Canva</vt:lpwstr>
  </property>
  <property fmtid="{D5CDD505-2E9C-101B-9397-08002B2CF9AE}" pid="4" name="LastSaved">
    <vt:filetime>2022-10-25T00:00:00Z</vt:filetime>
  </property>
</Properties>
</file>