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2433-8865-41F7-B4EB-39225945D140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2355-8F11-4B1E-BB4D-955822412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Khan</a:t>
            </a:r>
          </a:p>
          <a:p>
            <a:r>
              <a:rPr lang="en-US" dirty="0" smtClean="0"/>
              <a:t>Date: 01/13/18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Multilevel Inheritance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5791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677" y="6172200"/>
            <a:ext cx="57052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" y="2598260"/>
            <a:ext cx="7764780" cy="288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Hierarchical Inheritance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3431"/>
            <a:ext cx="450723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Does Not Support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2358231"/>
            <a:ext cx="8153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6772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Using one method we want operate number of operation </a:t>
            </a:r>
          </a:p>
          <a:p>
            <a:endParaRPr lang="en-US" dirty="0" smtClean="0"/>
          </a:p>
          <a:p>
            <a:r>
              <a:rPr lang="en-US" dirty="0" smtClean="0"/>
              <a:t>Method name: </a:t>
            </a:r>
            <a:r>
              <a:rPr lang="en-US" dirty="0" err="1" smtClean="0"/>
              <a:t>Application_Map</a:t>
            </a:r>
            <a:r>
              <a:rPr lang="en-US" dirty="0" smtClean="0"/>
              <a:t>(</a:t>
            </a:r>
            <a:r>
              <a:rPr lang="en-US" dirty="0" err="1" smtClean="0"/>
              <a:t>eleType,elePath,testData,Action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758950"/>
            <a:ext cx="65341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switch(</a:t>
            </a:r>
            <a:r>
              <a:rPr lang="en-US" dirty="0" err="1" smtClean="0"/>
              <a:t>eleType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case “</a:t>
            </a:r>
            <a:r>
              <a:rPr lang="en-US" dirty="0" err="1" smtClean="0"/>
              <a:t>editBox</a:t>
            </a:r>
            <a:r>
              <a:rPr lang="en-US" dirty="0" smtClean="0"/>
              <a:t>”:</a:t>
            </a:r>
          </a:p>
          <a:p>
            <a:r>
              <a:rPr lang="en-US" dirty="0" smtClean="0"/>
              <a:t>driver. </a:t>
            </a:r>
            <a:r>
              <a:rPr lang="en-US" dirty="0" err="1" smtClean="0"/>
              <a:t>elePath.Action</a:t>
            </a:r>
            <a:r>
              <a:rPr lang="en-US" dirty="0" smtClean="0"/>
              <a:t>(</a:t>
            </a:r>
            <a:r>
              <a:rPr lang="en-US" dirty="0" err="1" smtClean="0"/>
              <a:t>testData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Break;</a:t>
            </a:r>
          </a:p>
          <a:p>
            <a:r>
              <a:rPr lang="en-US" dirty="0" smtClean="0"/>
              <a:t>case “button”:</a:t>
            </a:r>
          </a:p>
          <a:p>
            <a:r>
              <a:rPr lang="en-US" dirty="0" smtClean="0"/>
              <a:t>driver. </a:t>
            </a:r>
            <a:r>
              <a:rPr lang="en-US" dirty="0" err="1" smtClean="0"/>
              <a:t>elePath.Action</a:t>
            </a:r>
            <a:endParaRPr lang="en-US" dirty="0" smtClean="0"/>
          </a:p>
          <a:p>
            <a:r>
              <a:rPr lang="en-US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with </a:t>
            </a:r>
            <a:r>
              <a:rPr lang="en-US" dirty="0" smtClean="0"/>
              <a:t>your </a:t>
            </a:r>
            <a:r>
              <a:rPr lang="en-US" dirty="0" smtClean="0"/>
              <a:t>resume,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new_resume</a:t>
            </a:r>
            <a:r>
              <a:rPr lang="en-US" dirty="0" smtClean="0"/>
              <a:t> extends </a:t>
            </a:r>
            <a:r>
              <a:rPr lang="en-US" dirty="0" err="1" smtClean="0"/>
              <a:t>old_resume</a:t>
            </a:r>
            <a:r>
              <a:rPr lang="en-US" dirty="0" smtClean="0"/>
              <a:t> {}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c</a:t>
            </a:r>
            <a:r>
              <a:rPr lang="en-US" dirty="0" smtClean="0"/>
              <a:t>lass Resume2018 extends Resume2017 {}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731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Modifier           </a:t>
            </a:r>
            <a:r>
              <a:rPr lang="en-US" dirty="0" err="1" smtClean="0"/>
              <a:t>Class_Key_Word</a:t>
            </a:r>
            <a:r>
              <a:rPr lang="en-US" dirty="0" smtClean="0"/>
              <a:t>      </a:t>
            </a:r>
            <a:r>
              <a:rPr lang="en-US" dirty="0" err="1" smtClean="0"/>
              <a:t>Class_Name</a:t>
            </a:r>
            <a:r>
              <a:rPr lang="en-US" dirty="0" smtClean="0"/>
              <a:t>        </a:t>
            </a:r>
            <a:r>
              <a:rPr lang="en-US" dirty="0" err="1" smtClean="0"/>
              <a:t>Class_Body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447800"/>
            <a:ext cx="7581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288" y="2514600"/>
            <a:ext cx="454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0" y="3657600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Level Inheritance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880" y="2076291"/>
            <a:ext cx="6492240" cy="357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47741"/>
            <a:ext cx="5082540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2579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920874"/>
            <a:ext cx="695325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Multilevel 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15331"/>
            <a:ext cx="42100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Inheritance</vt:lpstr>
      <vt:lpstr>Slide 2</vt:lpstr>
      <vt:lpstr>Basic Syntax of a Class</vt:lpstr>
      <vt:lpstr>Inheritance</vt:lpstr>
      <vt:lpstr>Single Level Inheritance</vt:lpstr>
      <vt:lpstr>Syntax </vt:lpstr>
      <vt:lpstr>Example</vt:lpstr>
      <vt:lpstr>Multilevel Inheritance</vt:lpstr>
      <vt:lpstr>Syntax of Multilevel Inheritance</vt:lpstr>
      <vt:lpstr>Example Multilevel Inheritance</vt:lpstr>
      <vt:lpstr>Hierarchical Inheritance</vt:lpstr>
      <vt:lpstr>Syntax of Hierarchical Inheritance</vt:lpstr>
      <vt:lpstr>Java Does Not Support</vt:lpstr>
      <vt:lpstr>Nested Class </vt:lpstr>
      <vt:lpstr>Use of Method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Fatema</dc:creator>
  <cp:lastModifiedBy>Muhammad Khan</cp:lastModifiedBy>
  <cp:revision>35</cp:revision>
  <dcterms:created xsi:type="dcterms:W3CDTF">2018-01-11T00:04:23Z</dcterms:created>
  <dcterms:modified xsi:type="dcterms:W3CDTF">2018-01-16T03:45:17Z</dcterms:modified>
</cp:coreProperties>
</file>