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8711-D597-4DA6-84B7-BB714307D150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FF15-C6A7-4F62-8C3B-43034E69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on 11/19/16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Khan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strength and weakness?</a:t>
            </a:r>
          </a:p>
          <a:p>
            <a:r>
              <a:rPr lang="en-US" dirty="0"/>
              <a:t>How do you start your work everyday?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IEE-SA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Institute of Electrical and Electronics Engineers </a:t>
            </a:r>
            <a:r>
              <a:rPr lang="en-US" b="1" dirty="0"/>
              <a:t>Standards</a:t>
            </a:r>
            <a:r>
              <a:rPr lang="en-US" dirty="0"/>
              <a:t> Association (</a:t>
            </a:r>
            <a:r>
              <a:rPr lang="en-US" b="1" dirty="0"/>
              <a:t>IEEE</a:t>
            </a:r>
            <a:r>
              <a:rPr lang="en-US" dirty="0"/>
              <a:t>-SA) is an organization within </a:t>
            </a:r>
            <a:r>
              <a:rPr lang="en-US" b="1" dirty="0"/>
              <a:t>IEEE</a:t>
            </a:r>
            <a:r>
              <a:rPr lang="en-US" dirty="0"/>
              <a:t> that develops global </a:t>
            </a:r>
            <a:r>
              <a:rPr lang="en-US" b="1" dirty="0"/>
              <a:t>standards</a:t>
            </a:r>
            <a:r>
              <a:rPr lang="en-US" dirty="0"/>
              <a:t> in a broad range of industries, including: power and energy, biomedical and health care, information technology and robotics, telecommunication and home automation, 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363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basics about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s-IN" dirty="0"/>
              <a:t>কয়েকটি পাখির  নাম বল  </a:t>
            </a:r>
          </a:p>
          <a:p>
            <a:r>
              <a:rPr lang="as-IN" dirty="0"/>
              <a:t>উত্তর : কাক ইত্যাদি </a:t>
            </a:r>
            <a:endParaRPr lang="en-US" dirty="0"/>
          </a:p>
          <a:p>
            <a:r>
              <a:rPr lang="en-US" dirty="0"/>
              <a:t>Q1.  Tell some browser’s name</a:t>
            </a:r>
          </a:p>
          <a:p>
            <a:r>
              <a:rPr lang="en-US" dirty="0" err="1"/>
              <a:t>Ans</a:t>
            </a:r>
            <a:r>
              <a:rPr lang="en-US" dirty="0"/>
              <a:t>: Google Chrome, Mozilla Firefox, IE( Now Microsoft Edge), Opera, Torch and Safari</a:t>
            </a:r>
          </a:p>
          <a:p>
            <a:r>
              <a:rPr lang="en-US" dirty="0"/>
              <a:t>Q1. Tell me some  computer OS (Operating System) Name</a:t>
            </a:r>
          </a:p>
          <a:p>
            <a:r>
              <a:rPr lang="en-US" dirty="0" err="1"/>
              <a:t>Ans</a:t>
            </a:r>
            <a:r>
              <a:rPr lang="en-US" dirty="0"/>
              <a:t>: DOS (Disk Operating System)</a:t>
            </a:r>
          </a:p>
          <a:p>
            <a:endParaRPr lang="as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(95, 98, 2000, XP, Vista, 7, 8 and 10)</a:t>
            </a:r>
          </a:p>
          <a:p>
            <a:r>
              <a:rPr lang="en-US" dirty="0"/>
              <a:t>Linux, Unix</a:t>
            </a:r>
          </a:p>
          <a:p>
            <a:r>
              <a:rPr lang="en-US" dirty="0"/>
              <a:t>Q3 : What is the difference between Linux and Unix</a:t>
            </a:r>
          </a:p>
          <a:p>
            <a:r>
              <a:rPr lang="en-US" dirty="0"/>
              <a:t> try with </a:t>
            </a:r>
            <a:r>
              <a:rPr lang="en-US" dirty="0" err="1"/>
              <a:t>ss</a:t>
            </a:r>
            <a:r>
              <a:rPr lang="en-US" dirty="0"/>
              <a:t> 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495800"/>
            <a:ext cx="7391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75057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Mobile’s OS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Q4. Tell me some mobile’s OS name</a:t>
            </a:r>
          </a:p>
          <a:p>
            <a:r>
              <a:rPr lang="en-US" dirty="0" err="1"/>
              <a:t>Ans</a:t>
            </a:r>
            <a:r>
              <a:rPr lang="en-US" dirty="0"/>
              <a:t>: </a:t>
            </a:r>
          </a:p>
          <a:p>
            <a:r>
              <a:rPr lang="en-US" dirty="0" err="1"/>
              <a:t>Symbian</a:t>
            </a:r>
            <a:r>
              <a:rPr lang="en-US" dirty="0"/>
              <a:t> OS (Property of Nokia)</a:t>
            </a:r>
          </a:p>
          <a:p>
            <a:r>
              <a:rPr lang="en-US" dirty="0"/>
              <a:t>Android (Property of Google , HTC, Samsung Galaxy)</a:t>
            </a:r>
          </a:p>
          <a:p>
            <a:r>
              <a:rPr lang="en-US" dirty="0"/>
              <a:t>Apple </a:t>
            </a:r>
            <a:r>
              <a:rPr lang="en-US" dirty="0" err="1"/>
              <a:t>iOS</a:t>
            </a:r>
            <a:r>
              <a:rPr lang="en-US" dirty="0"/>
              <a:t> : </a:t>
            </a:r>
            <a:r>
              <a:rPr lang="en-US" dirty="0" err="1"/>
              <a:t>iPhone</a:t>
            </a:r>
            <a:r>
              <a:rPr lang="en-US" dirty="0"/>
              <a:t>, iPod, </a:t>
            </a:r>
            <a:r>
              <a:rPr lang="en-US" dirty="0" err="1"/>
              <a:t>iPad</a:t>
            </a:r>
            <a:endParaRPr lang="en-US" dirty="0"/>
          </a:p>
          <a:p>
            <a:r>
              <a:rPr lang="en-US" dirty="0" err="1"/>
              <a:t>BlackBary</a:t>
            </a:r>
            <a:r>
              <a:rPr lang="en-US" dirty="0"/>
              <a:t> OS</a:t>
            </a:r>
          </a:p>
          <a:p>
            <a:r>
              <a:rPr lang="en-US" dirty="0"/>
              <a:t>Windows</a:t>
            </a:r>
          </a:p>
          <a:p>
            <a:r>
              <a:rPr lang="en-US" dirty="0"/>
              <a:t>BADA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dirty="0"/>
              <a:t>একটি গল্প : আমার এক স্যার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Snipping toll</a:t>
            </a:r>
          </a:p>
          <a:p>
            <a:r>
              <a:rPr lang="en-US" dirty="0"/>
              <a:t>Paint (MS)</a:t>
            </a:r>
          </a:p>
          <a:p>
            <a:r>
              <a:rPr lang="en-US" dirty="0" err="1"/>
              <a:t>Prt</a:t>
            </a:r>
            <a:r>
              <a:rPr lang="en-US" dirty="0"/>
              <a:t> Sc (Key)</a:t>
            </a:r>
          </a:p>
          <a:p>
            <a:r>
              <a:rPr lang="en-US" dirty="0"/>
              <a:t>Execution and Make Screen Print in Ms word with FR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dirty="0"/>
              <a:t>একটি গল্প : লুঙ্গি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Mustafa </a:t>
            </a:r>
            <a:r>
              <a:rPr lang="en-US" dirty="0" err="1"/>
              <a:t>vhai</a:t>
            </a:r>
            <a:r>
              <a:rPr lang="en-US" dirty="0"/>
              <a:t> is important?</a:t>
            </a:r>
          </a:p>
          <a:p>
            <a:r>
              <a:rPr lang="en-US" dirty="0"/>
              <a:t>How we can get maximum benefit from him?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are the differences between Verification and Validation?</a:t>
            </a:r>
          </a:p>
          <a:p>
            <a:r>
              <a:rPr lang="en-US" dirty="0"/>
              <a:t>What are the differences between Smoke testing and Sanity Testing?</a:t>
            </a:r>
          </a:p>
          <a:p>
            <a:r>
              <a:rPr lang="en-US" dirty="0"/>
              <a:t>What are the differences between Test Plan and Test Strategy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differences between walkthrough and Inspection?</a:t>
            </a:r>
          </a:p>
          <a:p>
            <a:r>
              <a:rPr lang="en-US" dirty="0"/>
              <a:t>What are the differences between Manual and Automation testing?</a:t>
            </a:r>
          </a:p>
          <a:p>
            <a:r>
              <a:rPr lang="en-US" dirty="0"/>
              <a:t>What is bug life cycle?</a:t>
            </a:r>
          </a:p>
          <a:p>
            <a:r>
              <a:rPr lang="en-US" dirty="0"/>
              <a:t>What is priority and severity?</a:t>
            </a:r>
          </a:p>
          <a:p>
            <a:r>
              <a:rPr lang="en-US" dirty="0"/>
              <a:t>How do you define or set priority and severity?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example of low severity and high priority, high severity and low priority</a:t>
            </a:r>
          </a:p>
          <a:p>
            <a:r>
              <a:rPr lang="en-US" dirty="0"/>
              <a:t>What is entrance criteria and exit criteria?</a:t>
            </a:r>
          </a:p>
          <a:p>
            <a:r>
              <a:rPr lang="en-US" dirty="0"/>
              <a:t>Explain STLC very clearly</a:t>
            </a:r>
          </a:p>
          <a:p>
            <a:r>
              <a:rPr lang="en-US" dirty="0"/>
              <a:t>What is defect or bug? How do you entry/log a defect? </a:t>
            </a:r>
          </a:p>
          <a:p>
            <a:r>
              <a:rPr lang="en-US" dirty="0"/>
              <a:t>What is QA? What is the difference between QA and testing?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346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Vrinda</vt:lpstr>
      <vt:lpstr>Office Theme</vt:lpstr>
      <vt:lpstr>Class on 11/19/16</vt:lpstr>
      <vt:lpstr>Some basics about QA</vt:lpstr>
      <vt:lpstr>PowerPoint Presentation</vt:lpstr>
      <vt:lpstr>Mobile’s OS Cont..</vt:lpstr>
      <vt:lpstr>একটি গল্প : আমার এক স্যার :-</vt:lpstr>
      <vt:lpstr>একটি গল্প : লুঙ্গি</vt:lpstr>
      <vt:lpstr>Some important questions</vt:lpstr>
      <vt:lpstr>PowerPoint Presentation</vt:lpstr>
      <vt:lpstr>PowerPoint Presentation</vt:lpstr>
      <vt:lpstr>PowerPoint Presentation</vt:lpstr>
      <vt:lpstr>Home work</vt:lpstr>
      <vt:lpstr>IEE-SA</vt:lpstr>
      <vt:lpstr>ISO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 11/19/16</dc:title>
  <dc:creator>Muhammad Khan</dc:creator>
  <cp:lastModifiedBy>muhammad khan</cp:lastModifiedBy>
  <cp:revision>23</cp:revision>
  <dcterms:created xsi:type="dcterms:W3CDTF">2016-11-19T01:43:09Z</dcterms:created>
  <dcterms:modified xsi:type="dcterms:W3CDTF">2017-07-17T22:05:06Z</dcterms:modified>
</cp:coreProperties>
</file>