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3" r:id="rId18"/>
    <p:sldId id="275" r:id="rId19"/>
    <p:sldId id="276" r:id="rId20"/>
    <p:sldId id="277" r:id="rId21"/>
    <p:sldId id="278" r:id="rId22"/>
    <p:sldId id="274" r:id="rId23"/>
    <p:sldId id="272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970" y="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652-5D78-410B-B72E-437A2B0892CD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2C8-E3F8-48B4-9572-4E921079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652-5D78-410B-B72E-437A2B0892CD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2C8-E3F8-48B4-9572-4E921079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652-5D78-410B-B72E-437A2B0892CD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2C8-E3F8-48B4-9572-4E921079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652-5D78-410B-B72E-437A2B0892CD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2C8-E3F8-48B4-9572-4E921079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652-5D78-410B-B72E-437A2B0892CD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2C8-E3F8-48B4-9572-4E921079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652-5D78-410B-B72E-437A2B0892CD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2C8-E3F8-48B4-9572-4E921079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652-5D78-410B-B72E-437A2B0892CD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2C8-E3F8-48B4-9572-4E921079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652-5D78-410B-B72E-437A2B0892CD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2C8-E3F8-48B4-9572-4E921079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652-5D78-410B-B72E-437A2B0892CD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2C8-E3F8-48B4-9572-4E921079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652-5D78-410B-B72E-437A2B0892CD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2C8-E3F8-48B4-9572-4E921079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652-5D78-410B-B72E-437A2B0892CD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2C8-E3F8-48B4-9572-4E921079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9652-5D78-410B-B72E-437A2B0892CD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22C8-E3F8-48B4-9572-4E921079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Tutorial on Basic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Md. Khan</a:t>
            </a:r>
          </a:p>
          <a:p>
            <a:r>
              <a:rPr lang="en-US" dirty="0" smtClean="0"/>
              <a:t>Date: 12/22/17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Statements (switch..case)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/>
              <a:t>s</a:t>
            </a:r>
            <a:r>
              <a:rPr lang="en-US" dirty="0" smtClean="0"/>
              <a:t>witch (Name){</a:t>
            </a:r>
          </a:p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ase “</a:t>
            </a:r>
            <a:r>
              <a:rPr lang="en-US" dirty="0" err="1" smtClean="0"/>
              <a:t>Lutfor</a:t>
            </a:r>
            <a:r>
              <a:rPr lang="en-US" dirty="0" smtClean="0"/>
              <a:t>” :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(“He is our instructor”);</a:t>
            </a:r>
          </a:p>
          <a:p>
            <a:pPr>
              <a:buNone/>
            </a:pPr>
            <a:r>
              <a:rPr lang="en-US" dirty="0" smtClean="0"/>
              <a:t>Break;</a:t>
            </a:r>
          </a:p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ase “</a:t>
            </a:r>
            <a:r>
              <a:rPr lang="en-US" dirty="0" err="1" smtClean="0"/>
              <a:t>Mokter</a:t>
            </a:r>
            <a:r>
              <a:rPr lang="en-US" smtClean="0"/>
              <a:t>” 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(“Yes ”, +“He is our boss”);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(“He is the author of\</a:t>
            </a:r>
            <a:r>
              <a:rPr lang="en-US" dirty="0" err="1" smtClean="0"/>
              <a:t>nJava</a:t>
            </a:r>
            <a:r>
              <a:rPr lang="en-US" dirty="0" smtClean="0"/>
              <a:t> Programming A2Z”);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default :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(“There is no matching name”);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a) To me if , if..else, if..else if…else, and  switch case are very important programming techniques.</a:t>
            </a:r>
          </a:p>
          <a:p>
            <a:r>
              <a:rPr lang="en-US" dirty="0" smtClean="0"/>
              <a:t>You can consider it as a lie detector. You need to know how you can use this lie detector.</a:t>
            </a:r>
          </a:p>
          <a:p>
            <a:r>
              <a:rPr lang="en-US" dirty="0" smtClean="0"/>
              <a:t>What is the difference between if..else if …else and switch case?</a:t>
            </a:r>
          </a:p>
          <a:p>
            <a:r>
              <a:rPr lang="en-US" dirty="0" smtClean="0"/>
              <a:t>Note: All conditional statements have one mouth and at least one body.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me, a tester is a lie detector.</a:t>
            </a:r>
          </a:p>
          <a:p>
            <a:r>
              <a:rPr lang="en-US" dirty="0" smtClean="0"/>
              <a:t>So, conditional statements are very important to a tester.</a:t>
            </a:r>
          </a:p>
          <a:p>
            <a:r>
              <a:rPr lang="en-US" dirty="0" smtClean="0"/>
              <a:t>A tester is supposed to verify (check) almost everything based on requirement.</a:t>
            </a:r>
          </a:p>
          <a:p>
            <a:r>
              <a:rPr lang="en-US" dirty="0" smtClean="0"/>
              <a:t>Ex: Page title of your application.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total marks, make a result finder program.</a:t>
            </a:r>
          </a:p>
          <a:p>
            <a:r>
              <a:rPr lang="en-US" dirty="0" smtClean="0"/>
              <a:t>Based on Day value, make a week-day program.</a:t>
            </a:r>
          </a:p>
          <a:p>
            <a:r>
              <a:rPr lang="en-US" dirty="0" smtClean="0"/>
              <a:t>Based on data type, make a data information Program.</a:t>
            </a:r>
          </a:p>
          <a:p>
            <a:r>
              <a:rPr lang="en-US" dirty="0" smtClean="0"/>
              <a:t>Based on month value, make month detector program.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2286000"/>
            <a:ext cx="541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a) Conditional Statement (Done)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600200" y="3276600"/>
            <a:ext cx="541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b) Loop Statement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I) for loop</a:t>
            </a:r>
          </a:p>
          <a:p>
            <a:r>
              <a:rPr lang="en-US" dirty="0" smtClean="0"/>
              <a:t>II) while loop</a:t>
            </a:r>
          </a:p>
          <a:p>
            <a:r>
              <a:rPr lang="en-US" dirty="0" smtClean="0"/>
              <a:t>III) do….while loop.</a:t>
            </a:r>
          </a:p>
          <a:p>
            <a:pPr>
              <a:buNone/>
            </a:pPr>
            <a:r>
              <a:rPr lang="en-US" dirty="0" smtClean="0"/>
              <a:t>Note: We can execute a single (simple) or a block(complex) of statements multiple times using loop statements.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Statements (for loop)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I) for loop</a:t>
            </a:r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/>
              <a:t>f</a:t>
            </a:r>
            <a:r>
              <a:rPr lang="en-US" dirty="0" smtClean="0"/>
              <a:t>or(Mouth)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Body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Note: Most useful looping statement</a:t>
            </a:r>
          </a:p>
          <a:p>
            <a:pPr>
              <a:buNone/>
            </a:pPr>
            <a:r>
              <a:rPr lang="en-US" b="1" i="1" dirty="0" smtClean="0"/>
              <a:t>Please try to understand it.</a:t>
            </a:r>
            <a:endParaRPr lang="en-US" b="1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Statements (for loop)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(Initialization; condition of loop range; step up or step down)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Simple or complex statement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Ex. 1: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&lt;50;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(“Welcome to ICTERGURU”);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Statements (for loop)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Ex. 2: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j=15; j&gt;10; j--)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(“Welcome to ICTERGURU”);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Ex. 3: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j=15; j&gt;10; j--)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total;</a:t>
            </a:r>
          </a:p>
          <a:p>
            <a:pPr>
              <a:buNone/>
            </a:pPr>
            <a:r>
              <a:rPr lang="en-US" dirty="0"/>
              <a:t>t</a:t>
            </a:r>
            <a:r>
              <a:rPr lang="en-US" dirty="0" smtClean="0"/>
              <a:t>otal= </a:t>
            </a:r>
            <a:r>
              <a:rPr lang="en-US" dirty="0" err="1" smtClean="0"/>
              <a:t>total+J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(“When J=”+J “ Then total=“+total);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II) while loop</a:t>
            </a:r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/>
              <a:t>w</a:t>
            </a:r>
            <a:r>
              <a:rPr lang="en-US" dirty="0" smtClean="0"/>
              <a:t>hile(Mouth)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Body</a:t>
            </a:r>
          </a:p>
          <a:p>
            <a:pPr>
              <a:buNone/>
            </a:pPr>
            <a:r>
              <a:rPr lang="en-US" dirty="0" smtClean="0"/>
              <a:t>Step up or step down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2286000"/>
            <a:ext cx="541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a) Conditional Statement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600200" y="3276600"/>
            <a:ext cx="541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b) Loop Statement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Statements (while loop)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Ex. 1: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z=0;</a:t>
            </a:r>
          </a:p>
          <a:p>
            <a:pPr>
              <a:buNone/>
            </a:pPr>
            <a:r>
              <a:rPr lang="en-US" dirty="0" smtClean="0"/>
              <a:t>While(z&lt;5)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(“Welcome to ICTERGURU”);</a:t>
            </a:r>
          </a:p>
          <a:p>
            <a:pPr>
              <a:buNone/>
            </a:pPr>
            <a:r>
              <a:rPr lang="en-US" dirty="0" smtClean="0"/>
              <a:t>z++; //or z=z-1;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III) do…while</a:t>
            </a:r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do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Body</a:t>
            </a:r>
          </a:p>
          <a:p>
            <a:pPr>
              <a:buNone/>
            </a:pPr>
            <a:r>
              <a:rPr lang="en-US" dirty="0" smtClean="0"/>
              <a:t>Step up or step down(Increment or decrement)</a:t>
            </a:r>
          </a:p>
          <a:p>
            <a:pPr>
              <a:buNone/>
            </a:pPr>
            <a:r>
              <a:rPr lang="en-US" dirty="0" smtClean="0"/>
              <a:t>}while(Mouth);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Statements (do…while)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Ex. 1: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=5;</a:t>
            </a:r>
          </a:p>
          <a:p>
            <a:pPr>
              <a:buNone/>
            </a:pPr>
            <a:r>
              <a:rPr lang="en-US" dirty="0" smtClean="0"/>
              <a:t>Do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(“Welcome to ICTERGURU”);</a:t>
            </a:r>
          </a:p>
          <a:p>
            <a:pPr>
              <a:buNone/>
            </a:pPr>
            <a:r>
              <a:rPr lang="en-US" dirty="0" smtClean="0"/>
              <a:t>z--; //or z=z-1;</a:t>
            </a:r>
          </a:p>
          <a:p>
            <a:pPr>
              <a:buNone/>
            </a:pPr>
            <a:r>
              <a:rPr lang="en-US" dirty="0" smtClean="0"/>
              <a:t>} while(</a:t>
            </a:r>
            <a:r>
              <a:rPr lang="en-US" dirty="0" err="1" smtClean="0"/>
              <a:t>i</a:t>
            </a:r>
            <a:r>
              <a:rPr lang="en-US" dirty="0" smtClean="0"/>
              <a:t>&gt;0);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conditional statement having one or more internal conditional statements is called nested conditional statement. It may be n tier.</a:t>
            </a:r>
          </a:p>
          <a:p>
            <a:r>
              <a:rPr lang="en-US" dirty="0" smtClean="0"/>
              <a:t>In automation testing, we use max 2 tier nested loop. Implement with Array.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j=0;j&lt;4;j++)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=0;i&lt;3;i++)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(“value of [j][I]=”+J+” “+I);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I) If</a:t>
            </a:r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If (Mouth)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Body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Note: If has only one body. </a:t>
            </a:r>
            <a:r>
              <a:rPr lang="en-US" b="1" dirty="0" smtClean="0"/>
              <a:t>It is important </a:t>
            </a:r>
            <a:r>
              <a:rPr lang="en-US" b="1" i="1" dirty="0" smtClean="0"/>
              <a:t>to understand what the Body is.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8194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40386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1"/>
          </p:cNvCxnSpPr>
          <p:nvPr/>
        </p:nvCxnSpPr>
        <p:spPr>
          <a:xfrm flipH="1">
            <a:off x="2209800" y="3048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</p:cNvCxnSpPr>
          <p:nvPr/>
        </p:nvCxnSpPr>
        <p:spPr>
          <a:xfrm flipH="1">
            <a:off x="1371600" y="42672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81600" y="28194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or more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57800" y="40386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 or Complex (One or more)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(if)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name=“</a:t>
            </a:r>
            <a:r>
              <a:rPr lang="en-US" dirty="0" err="1" smtClean="0"/>
              <a:t>Lutfor</a:t>
            </a:r>
            <a:r>
              <a:rPr lang="en-US" dirty="0" smtClean="0"/>
              <a:t>”</a:t>
            </a:r>
          </a:p>
          <a:p>
            <a:r>
              <a:rPr lang="en-US" dirty="0"/>
              <a:t>i</a:t>
            </a:r>
            <a:r>
              <a:rPr lang="en-US" dirty="0" smtClean="0"/>
              <a:t>f (name==“</a:t>
            </a:r>
            <a:r>
              <a:rPr lang="en-US" dirty="0" err="1" smtClean="0"/>
              <a:t>Lutfor</a:t>
            </a:r>
            <a:r>
              <a:rPr lang="en-US" dirty="0" smtClean="0"/>
              <a:t>”)  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(“He is our instructor”);</a:t>
            </a:r>
          </a:p>
          <a:p>
            <a:pPr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495800" y="2286000"/>
            <a:ext cx="3581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Please make it complex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II) if….else</a:t>
            </a:r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If (Condition) 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Body1</a:t>
            </a:r>
          </a:p>
          <a:p>
            <a:pPr>
              <a:buNone/>
            </a:pPr>
            <a:r>
              <a:rPr lang="en-US" dirty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Body2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Note: “if… else” has two bodies,</a:t>
            </a:r>
          </a:p>
          <a:p>
            <a:pPr>
              <a:buNone/>
            </a:pPr>
            <a:r>
              <a:rPr lang="en-US" dirty="0" smtClean="0"/>
              <a:t>But one condition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9600" y="1752600"/>
            <a:ext cx="4191000" cy="403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1981200"/>
            <a:ext cx="3352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 does it work?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2743200"/>
            <a:ext cx="350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 can only work with one body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3657600"/>
            <a:ext cx="350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Condition=true (Body1)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24400" y="4495800"/>
            <a:ext cx="350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Condition=False (Body2)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Statements(If..else)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 smtClean="0"/>
              <a:t>name=“</a:t>
            </a:r>
            <a:r>
              <a:rPr lang="en-US" sz="2400" dirty="0" err="1" smtClean="0"/>
              <a:t>Mok</a:t>
            </a:r>
            <a:r>
              <a:rPr lang="en-US" sz="2400" dirty="0" smtClean="0"/>
              <a:t>”</a:t>
            </a:r>
          </a:p>
          <a:p>
            <a:pPr>
              <a:buNone/>
            </a:pPr>
            <a:r>
              <a:rPr lang="en-US" sz="2400" dirty="0" smtClean="0"/>
              <a:t>If(name==“</a:t>
            </a:r>
            <a:r>
              <a:rPr lang="en-US" sz="2400" dirty="0" err="1" smtClean="0"/>
              <a:t>Mokter</a:t>
            </a:r>
            <a:r>
              <a:rPr lang="en-US" sz="2400" dirty="0" smtClean="0"/>
              <a:t>”)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(“Yes ”, +“He is our instructor”);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(“He is the author of\</a:t>
            </a:r>
            <a:r>
              <a:rPr lang="en-US" sz="2400" dirty="0" err="1" smtClean="0"/>
              <a:t>nJava</a:t>
            </a:r>
            <a:r>
              <a:rPr lang="en-US" sz="2400" dirty="0" smtClean="0"/>
              <a:t> Programming A2Z”);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/>
              <a:t>e</a:t>
            </a:r>
            <a:r>
              <a:rPr lang="en-US" sz="2400" dirty="0" smtClean="0"/>
              <a:t>lse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(“Name should be </a:t>
            </a:r>
            <a:r>
              <a:rPr lang="en-US" sz="2400" dirty="0" err="1" smtClean="0"/>
              <a:t>Mokter</a:t>
            </a:r>
            <a:r>
              <a:rPr lang="en-US" sz="2400" dirty="0" smtClean="0"/>
              <a:t>”);</a:t>
            </a:r>
          </a:p>
          <a:p>
            <a:pPr>
              <a:buNone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III) if….else if…….else</a:t>
            </a:r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If(condition1)</a:t>
            </a:r>
          </a:p>
          <a:p>
            <a:pPr>
              <a:buNone/>
            </a:pPr>
            <a:r>
              <a:rPr lang="en-US" dirty="0" smtClean="0"/>
              <a:t>{Body1}</a:t>
            </a:r>
          </a:p>
          <a:p>
            <a:pPr>
              <a:buNone/>
            </a:pPr>
            <a:r>
              <a:rPr lang="en-US" dirty="0"/>
              <a:t>e</a:t>
            </a:r>
            <a:r>
              <a:rPr lang="en-US" dirty="0" smtClean="0"/>
              <a:t>lse if (condition2)</a:t>
            </a:r>
          </a:p>
          <a:p>
            <a:pPr>
              <a:buNone/>
            </a:pPr>
            <a:r>
              <a:rPr lang="en-US" dirty="0" smtClean="0"/>
              <a:t>{Body2}</a:t>
            </a:r>
          </a:p>
          <a:p>
            <a:pPr>
              <a:buNone/>
            </a:pPr>
            <a:r>
              <a:rPr lang="en-US" dirty="0" smtClean="0"/>
              <a:t> else if (condition3)</a:t>
            </a:r>
          </a:p>
          <a:p>
            <a:pPr>
              <a:buNone/>
            </a:pPr>
            <a:r>
              <a:rPr lang="en-US" dirty="0" smtClean="0"/>
              <a:t>{Body3}</a:t>
            </a:r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{Body..N}</a:t>
            </a:r>
          </a:p>
          <a:p>
            <a:pPr>
              <a:buNone/>
            </a:pPr>
            <a:r>
              <a:rPr lang="en-US" dirty="0" smtClean="0"/>
              <a:t>Cond1:Body1, Cond2:Body2…///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0" y="1905000"/>
            <a:ext cx="4267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76800" y="2133600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2514600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 only works with one body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3000" y="3200400"/>
            <a:ext cx="3200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Priority (1 to 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Statements( if..else if..else)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String name;</a:t>
            </a:r>
          </a:p>
          <a:p>
            <a:r>
              <a:rPr lang="en-US" dirty="0" smtClean="0"/>
              <a:t>name=“</a:t>
            </a:r>
            <a:r>
              <a:rPr lang="en-US" dirty="0" err="1" smtClean="0"/>
              <a:t>Hasan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//If(please make it)</a:t>
            </a:r>
          </a:p>
          <a:p>
            <a:r>
              <a:rPr lang="en-US" dirty="0" smtClean="0"/>
              <a:t>If(name==“</a:t>
            </a:r>
            <a:r>
              <a:rPr lang="en-US" dirty="0" err="1" smtClean="0"/>
              <a:t>Lutfor</a:t>
            </a:r>
            <a:r>
              <a:rPr lang="en-US" dirty="0" smtClean="0"/>
              <a:t>”){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(“My name is </a:t>
            </a:r>
            <a:r>
              <a:rPr lang="en-US" dirty="0" err="1" smtClean="0"/>
              <a:t>lutfor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 if(name==“</a:t>
            </a:r>
            <a:r>
              <a:rPr lang="en-US" dirty="0" err="1" smtClean="0"/>
              <a:t>Mokter</a:t>
            </a:r>
            <a:r>
              <a:rPr lang="en-US" dirty="0" smtClean="0"/>
              <a:t>”){</a:t>
            </a:r>
            <a:r>
              <a:rPr lang="en-US" dirty="0" err="1" smtClean="0"/>
              <a:t>System.out.println</a:t>
            </a:r>
            <a:r>
              <a:rPr lang="en-US" dirty="0" smtClean="0"/>
              <a:t>(“My name is </a:t>
            </a:r>
            <a:r>
              <a:rPr lang="en-US" dirty="0" err="1" smtClean="0"/>
              <a:t>Mokter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}else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 Thanks try again”);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switch case</a:t>
            </a:r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switch(variable)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case value1 :</a:t>
            </a:r>
          </a:p>
          <a:p>
            <a:pPr>
              <a:buNone/>
            </a:pPr>
            <a:r>
              <a:rPr lang="en-US" dirty="0" smtClean="0"/>
              <a:t>Block1  statements; break;</a:t>
            </a:r>
          </a:p>
          <a:p>
            <a:pPr>
              <a:buNone/>
            </a:pPr>
            <a:r>
              <a:rPr lang="en-US" dirty="0" smtClean="0"/>
              <a:t>case value2 :</a:t>
            </a:r>
          </a:p>
          <a:p>
            <a:pPr>
              <a:buNone/>
            </a:pPr>
            <a:r>
              <a:rPr lang="en-US" dirty="0" smtClean="0"/>
              <a:t>Block2 statements; break;</a:t>
            </a:r>
          </a:p>
          <a:p>
            <a:pPr>
              <a:buNone/>
            </a:pPr>
            <a:r>
              <a:rPr lang="en-US" dirty="0" smtClean="0"/>
              <a:t>case value3 :</a:t>
            </a:r>
          </a:p>
          <a:p>
            <a:pPr>
              <a:buNone/>
            </a:pPr>
            <a:r>
              <a:rPr lang="en-US" dirty="0" smtClean="0"/>
              <a:t>Block3  statements; break;</a:t>
            </a:r>
          </a:p>
          <a:p>
            <a:pPr>
              <a:buNone/>
            </a:pPr>
            <a:r>
              <a:rPr lang="en-US" dirty="0" smtClean="0"/>
              <a:t>default 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Note: One mouth one body.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5800" y="1905000"/>
            <a:ext cx="35814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3000" y="2057400"/>
            <a:ext cx="266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does it work?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667000"/>
            <a:ext cx="289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 the variable value and checks with  case value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600" y="3505200"/>
            <a:ext cx="289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 value =case value1,Block1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4267200"/>
            <a:ext cx="289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 value =case value2,Block2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950</Words>
  <Application>Microsoft Office PowerPoint</Application>
  <PresentationFormat>On-screen Show (4:3)</PresentationFormat>
  <Paragraphs>235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 Tutorial on Basic Java</vt:lpstr>
      <vt:lpstr>Control Statements</vt:lpstr>
      <vt:lpstr>Conditional Statements</vt:lpstr>
      <vt:lpstr>Control Statements (if)</vt:lpstr>
      <vt:lpstr>Conditional Statements</vt:lpstr>
      <vt:lpstr>Conditional Statements(If..else) </vt:lpstr>
      <vt:lpstr>Conditional Statements</vt:lpstr>
      <vt:lpstr>Conditional Statements( if..else if..else)</vt:lpstr>
      <vt:lpstr>Conditional Statements</vt:lpstr>
      <vt:lpstr>Conditional Statements (switch..case)</vt:lpstr>
      <vt:lpstr>Discussion </vt:lpstr>
      <vt:lpstr>Slide 12</vt:lpstr>
      <vt:lpstr>Home work</vt:lpstr>
      <vt:lpstr>Control Statements</vt:lpstr>
      <vt:lpstr>Loop Statements</vt:lpstr>
      <vt:lpstr>Loop Statements (for loop)</vt:lpstr>
      <vt:lpstr>Loop Statements (for loop)</vt:lpstr>
      <vt:lpstr>Loop Statements (for loop)</vt:lpstr>
      <vt:lpstr>Loop Statements </vt:lpstr>
      <vt:lpstr>Loop Statements (while loop)</vt:lpstr>
      <vt:lpstr>Loop Statements</vt:lpstr>
      <vt:lpstr>Loop Statements (do…while)</vt:lpstr>
      <vt:lpstr>Nested conditional statement</vt:lpstr>
      <vt:lpstr>Nested for loop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on Basic Java</dc:title>
  <dc:creator>Fatema</dc:creator>
  <cp:lastModifiedBy>Fatema</cp:lastModifiedBy>
  <cp:revision>119</cp:revision>
  <dcterms:created xsi:type="dcterms:W3CDTF">2017-12-23T01:13:26Z</dcterms:created>
  <dcterms:modified xsi:type="dcterms:W3CDTF">2018-01-14T20:22:28Z</dcterms:modified>
</cp:coreProperties>
</file>