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D962-32C7-49D5-BF4A-297C156C4ED0}" type="datetimeFigureOut">
              <a:rPr lang="pt-PT" smtClean="0"/>
              <a:t>24/11/2017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03F61-A951-41AB-BC6E-8433D1B1BB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5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60B1-A7B9-4A3C-A330-6B91C85CFB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3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0C6-2F96-4850-A913-81B85BF6C940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603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35C5-436F-4F35-87C5-D89A9B5DD047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0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7BE-7A0E-48AD-B830-87B4ECE172DC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20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7DE9-ED49-4BAE-B1DA-BF8D09226682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91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6012-3975-46DA-AF3F-56FEA075DAD4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31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A2C-8401-4822-B9D3-73F86AD14854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71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AC6-1E53-48C4-9E9B-2EADC372C2CB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34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D328-9C6D-4EA4-AC98-30D96FA62CE3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4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1125-788B-49B8-9B28-DE2695371DF3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5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9D8A-3E0A-48C1-B5D6-620191D29805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21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F630-F088-46F8-9009-AFFE78E9DFC4}" type="datetime1">
              <a:rPr lang="pt-PT" smtClean="0"/>
              <a:t>24/11/2017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27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3343-0FB0-4BCD-B3D7-E3F06C30E17A}" type="datetime1">
              <a:rPr lang="pt-PT" smtClean="0"/>
              <a:t>24/11/2017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85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0AAE-136B-4ED9-8CCD-25FF09FF710D}" type="datetime1">
              <a:rPr lang="pt-PT" smtClean="0"/>
              <a:t>24/11/2017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5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BF5-33EC-4BDC-A41E-A70F172E87F3}" type="datetime1">
              <a:rPr lang="pt-PT" smtClean="0"/>
              <a:t>24/11/2017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76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2F23-15BF-451F-A2D9-01C46F48BF5A}" type="datetime1">
              <a:rPr lang="pt-PT" smtClean="0"/>
              <a:t>24/11/2017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8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D14-A0B0-4076-A565-A8E462D1FF3F}" type="datetime1">
              <a:rPr lang="pt-PT" smtClean="0"/>
              <a:t>24/11/2017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9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A7F3-657C-47B8-9AAD-EBBF855ECB59}" type="datetime1">
              <a:rPr lang="pt-PT" smtClean="0"/>
              <a:t>24/11/2017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EA6DC-28B9-435A-8AEC-85DDEFB6FD1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1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3" y="1872796"/>
            <a:ext cx="9533964" cy="1646302"/>
          </a:xfrm>
        </p:spPr>
        <p:txBody>
          <a:bodyPr/>
          <a:lstStyle/>
          <a:p>
            <a:pPr algn="ctr"/>
            <a:r>
              <a:rPr lang="pt-PT" sz="5000" dirty="0"/>
              <a:t>Universidade Eduardo </a:t>
            </a:r>
            <a:r>
              <a:rPr lang="pt-PT" sz="5000" dirty="0" err="1"/>
              <a:t>Mondlane</a:t>
            </a:r>
            <a:br>
              <a:rPr lang="pt-PT" sz="5000" dirty="0"/>
            </a:br>
            <a:r>
              <a:rPr lang="pt-PT" sz="4500" dirty="0"/>
              <a:t>Faculdade de Engenharia</a:t>
            </a:r>
            <a:br>
              <a:rPr lang="pt-PT" sz="5000" dirty="0"/>
            </a:br>
            <a:r>
              <a:rPr lang="pt-PT" sz="3000" dirty="0"/>
              <a:t>Departamento de Engenharia Eletrotécnica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974" y="3519098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sz="3000" dirty="0">
                <a:solidFill>
                  <a:schemeClr val="accent1">
                    <a:lumMod val="75000"/>
                  </a:schemeClr>
                </a:solidFill>
              </a:rPr>
              <a:t>Engenharia de Software II</a:t>
            </a:r>
          </a:p>
          <a:p>
            <a:pPr algn="ctr"/>
            <a:r>
              <a:rPr lang="pt-PT" sz="3000" dirty="0" err="1">
                <a:solidFill>
                  <a:schemeClr val="accent1">
                    <a:lumMod val="75000"/>
                  </a:schemeClr>
                </a:solidFill>
              </a:rPr>
              <a:t>iXitolo</a:t>
            </a:r>
            <a:endParaRPr lang="pt-PT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6296"/>
              </p:ext>
            </p:extLst>
          </p:nvPr>
        </p:nvGraphicFramePr>
        <p:xfrm>
          <a:off x="1528974" y="4615997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049">
                <a:tc gridSpan="2">
                  <a:txBody>
                    <a:bodyPr/>
                    <a:lstStyle/>
                    <a:p>
                      <a:r>
                        <a:rPr lang="pt-PT" dirty="0"/>
                        <a:t>Discentes: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Cherindza</a:t>
                      </a:r>
                      <a:r>
                        <a:rPr lang="pt-PT" dirty="0"/>
                        <a:t>, Vânia</a:t>
                      </a:r>
                      <a:r>
                        <a:rPr lang="pt-PT" baseline="0" dirty="0"/>
                        <a:t> Olinda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Mahanjane, Erick</a:t>
                      </a:r>
                      <a:r>
                        <a:rPr lang="pt-PT" baseline="0" dirty="0"/>
                        <a:t> Paulo Samuel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Ecole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Luthermilla</a:t>
                      </a:r>
                      <a:r>
                        <a:rPr lang="pt-PT" baseline="0" dirty="0"/>
                        <a:t> Mucula dos Reis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Mondjana</a:t>
                      </a:r>
                      <a:r>
                        <a:rPr lang="pt-PT" dirty="0"/>
                        <a:t>,</a:t>
                      </a:r>
                      <a:r>
                        <a:rPr lang="pt-PT" baseline="0" dirty="0"/>
                        <a:t> Albertina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Fumo, José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Samo, Ercílio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27" b="33464"/>
          <a:stretch/>
        </p:blipFill>
        <p:spPr>
          <a:xfrm>
            <a:off x="4510404" y="394516"/>
            <a:ext cx="1319981" cy="1161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8235" y="626229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Maputo, Novembro 2017</a:t>
            </a:r>
          </a:p>
        </p:txBody>
      </p:sp>
    </p:spTree>
    <p:extLst>
      <p:ext uri="{BB962C8B-B14F-4D97-AF65-F5344CB8AC3E}">
        <p14:creationId xmlns:p14="http://schemas.microsoft.com/office/powerpoint/2010/main" val="195573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F9A7-DE49-42E7-A402-8958A83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9C7E-8B2A-4690-8D21-6F345471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pt-PT" sz="2300" dirty="0"/>
              <a:t>Introdução</a:t>
            </a:r>
          </a:p>
          <a:p>
            <a:pPr algn="just">
              <a:buAutoNum type="arabicPeriod"/>
            </a:pPr>
            <a:r>
              <a:rPr lang="pt-PT" sz="2300" dirty="0"/>
              <a:t>Problema a resolver</a:t>
            </a:r>
          </a:p>
          <a:p>
            <a:pPr algn="just">
              <a:buAutoNum type="arabicPeriod"/>
            </a:pPr>
            <a:r>
              <a:rPr lang="pt-PT" sz="2300" dirty="0"/>
              <a:t>Escopo</a:t>
            </a:r>
          </a:p>
          <a:p>
            <a:pPr algn="just">
              <a:buAutoNum type="arabicPeriod"/>
            </a:pPr>
            <a:r>
              <a:rPr lang="pt-PT" sz="2300" dirty="0"/>
              <a:t>Execução/correr projecto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CF89-1464-4AE9-B0BD-C9A9E720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C472C-3F90-4A92-88AE-136DCAF3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2</a:t>
            </a:fld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CA1A7-B35E-476D-A6A8-EE8A0D1B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14" y="195786"/>
            <a:ext cx="1598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C5A6-899F-49E6-B75D-8A3AEAEC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E962-8A04-45C5-B2F0-35075CD1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8731709" cy="41109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100" dirty="0"/>
              <a:t>Com o advento da tecnologia de informação e comunicação, torna-se prática a aplicação de ferramentas informáticas para a resolução de vários problemas. O presente projecto visa a criação de uma Híper-mercearia virtual que possibilita a uma parte da população moçambicana, residente no sul do país, províncias de Maputo Cidade e Maputo Província, realizar compras </a:t>
            </a:r>
            <a:r>
              <a:rPr lang="pt-PT" sz="2100" i="1" dirty="0"/>
              <a:t>online </a:t>
            </a:r>
            <a:r>
              <a:rPr lang="pt-PT" sz="2100" dirty="0"/>
              <a:t>com disponibilidade de transporte domiciliar entre outros serviços.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6D11-FA0B-4D4C-913C-BAD0C6F4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7E4BC-9380-4906-93EC-0D294C90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3</a:t>
            </a:fld>
            <a:endParaRPr lang="pt-P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5CA24C-58EA-43AA-BF6B-15D24A26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14" y="195786"/>
            <a:ext cx="1598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65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0023-FD73-449D-B2C6-DD746AC1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Problema a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4150-2C01-4898-BB81-233C6A01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100" dirty="0" err="1"/>
              <a:t>Actualmente</a:t>
            </a:r>
            <a:r>
              <a:rPr lang="pt-PT" sz="2100" dirty="0"/>
              <a:t>, nota-se que no final do mês, período com maior demanda de produtos, a população moçambicana têm realizado maior procura de produtos de primeira necessidade. Muitas vezes, esses produtos encontram-se em locais distintos e com a elevada procura pode ser difícil de encontra-los por esgotamento ou inexistência, podendo assim gastar tempo e custos das pessoas que os procuram.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1C68-80ED-4CFA-9C81-2890B86E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B214C-05B2-4193-A252-C0B6E6E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73BEC8-51CE-4ED4-ADFF-4F535630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14" y="195786"/>
            <a:ext cx="1598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3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8ABB-E9B4-436B-A99C-D5E5FD59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25" y="451513"/>
            <a:ext cx="8596668" cy="1320800"/>
          </a:xfrm>
        </p:spPr>
        <p:txBody>
          <a:bodyPr/>
          <a:lstStyle/>
          <a:p>
            <a:r>
              <a:rPr lang="pt-PT" dirty="0"/>
              <a:t>3. Escopo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9259-25C0-49D3-BBB1-6979374C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1488613"/>
            <a:ext cx="9195536" cy="3880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100" dirty="0"/>
              <a:t>Para resolver o problema, propõe-se a criação de uma plataforma que possa hospedar diversas mercearias da região de Maputo Província e Maputo Cidade. Essas, mercearias, deverão pagar uma taxa pela sua hospedagem. A </a:t>
            </a:r>
            <a:r>
              <a:rPr lang="pt-PT" sz="2100" dirty="0" err="1"/>
              <a:t>iXitolo</a:t>
            </a:r>
            <a:r>
              <a:rPr lang="pt-PT" sz="2100" dirty="0"/>
              <a:t> ganhará pela hospedagem e pelos serviços aplicados (de entrega domiciliar). Assim, o cliente a partir da sua residência pode visualizar, escolher e/ou comprar produtos que deseja, sendo que estes poderão ser entregues em sua residência ou este, o cliente, pode se deslocar até as mercearias que realizou a compra para levanta-los, dessa forma evitando o deslocamento desnecessário.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6767-E5BF-4AC8-98EE-BE0840DA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C2FEB-98AB-4479-B1B6-FEC75A3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D42BD6-1253-455C-AFB1-6A0CD511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14" y="195786"/>
            <a:ext cx="1598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8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979-C54C-4274-9E82-EF0059BE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96" y="3033643"/>
            <a:ext cx="8596668" cy="1320800"/>
          </a:xfrm>
        </p:spPr>
        <p:txBody>
          <a:bodyPr>
            <a:normAutofit/>
          </a:bodyPr>
          <a:lstStyle/>
          <a:p>
            <a:r>
              <a:rPr lang="pt-PT" sz="5000" dirty="0"/>
              <a:t>4. Execução do programa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B0651-C625-46B7-A5D1-8519B245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B35E3-E699-4AEF-BC4D-C8120FB2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A6DC-28B9-435A-8AEC-85DDEFB6FD1C}" type="slidenum">
              <a:rPr lang="pt-PT" smtClean="0"/>
              <a:t>6</a:t>
            </a:fld>
            <a:endParaRPr lang="pt-P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810843-2D15-4501-B920-1563B442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14" y="195786"/>
            <a:ext cx="1598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18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317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Universidade Eduardo Mondlane Faculdade de Engenharia Departamento de Engenharia Eletrotécnica </vt:lpstr>
      <vt:lpstr>Agenda</vt:lpstr>
      <vt:lpstr>1. Introdução</vt:lpstr>
      <vt:lpstr>2. Problema a resolver</vt:lpstr>
      <vt:lpstr>3. Escopo</vt:lpstr>
      <vt:lpstr>4. Execução do 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Paulo</dc:creator>
  <cp:lastModifiedBy>Erick Paulo</cp:lastModifiedBy>
  <cp:revision>6</cp:revision>
  <dcterms:created xsi:type="dcterms:W3CDTF">2017-10-20T00:34:10Z</dcterms:created>
  <dcterms:modified xsi:type="dcterms:W3CDTF">2017-11-24T21:25:04Z</dcterms:modified>
</cp:coreProperties>
</file>