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66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7" r:id="rId10"/>
    <p:sldId id="268" r:id="rId11"/>
    <p:sldId id="271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/>
      <dgm:t>
        <a:bodyPr/>
        <a:lstStyle/>
        <a:p>
          <a:r>
            <a:rPr lang="en-US" dirty="0" err="1"/>
            <a:t>Definição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/>
      <dgm:t>
        <a:bodyPr/>
        <a:lstStyle/>
        <a:p>
          <a:r>
            <a:rPr lang="pt-PT" dirty="0"/>
            <a:t>Objectivos</a:t>
          </a:r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/>
      <dgm:t>
        <a:bodyPr/>
        <a:lstStyle/>
        <a:p>
          <a:r>
            <a:rPr lang="pt-PT" dirty="0"/>
            <a:t>Descrição do Sistema (</a:t>
          </a:r>
          <a:r>
            <a:rPr lang="pt-PT" dirty="0" err="1"/>
            <a:t>iXitolo</a:t>
          </a:r>
          <a:r>
            <a:rPr lang="pt-PT" dirty="0"/>
            <a:t>)</a:t>
          </a:r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</dgm:pt>
    <dgm:pt modelId="{01E48BC3-A87C-4884-8CB0-B75EB9C3DDDC}" type="pres">
      <dgm:prSet presAssocID="{3B2D3C08-F6B0-4D15-AECC-A7DB5317AF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</dgm:pt>
    <dgm:pt modelId="{61ED0FB3-135B-43E6-B2A8-F8F09A7EE42D}" type="pres">
      <dgm:prSet presAssocID="{C53C48C9-D663-447E-8AD6-0D8494DF2660}" presName="parentText" presStyleLbl="node1" presStyleIdx="1" presStyleCnt="3" custLinFactNeighborX="3083">
        <dgm:presLayoutVars>
          <dgm:chMax val="0"/>
          <dgm:bulletEnabled val="1"/>
        </dgm:presLayoutVars>
      </dgm:prSet>
      <dgm:spPr/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</dgm:pt>
    <dgm:pt modelId="{B1DA9574-DABF-4D49-B065-DCC1858338D2}" type="pres">
      <dgm:prSet presAssocID="{99531379-8246-497C-A83F-483493982F8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5A8208-7AE5-4844-915C-3311CFB06F8B}" type="presOf" srcId="{99531379-8246-497C-A83F-483493982F88}" destId="{EFC7E7F4-62B5-4553-920D-65210CA51690}" srcOrd="0" destOrd="0" presId="urn:microsoft.com/office/officeart/2005/8/layout/list1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7CD149E3-8BEE-46E9-B462-3ECC52670D21}" type="presOf" srcId="{99531379-8246-497C-A83F-483493982F88}" destId="{B1DA9574-DABF-4D49-B065-DCC1858338D2}" srcOrd="1" destOrd="0" presId="urn:microsoft.com/office/officeart/2005/8/layout/list1"/>
    <dgm:cxn modelId="{52300327-CDF9-4EBC-BA71-574B7598B875}" type="presParOf" srcId="{8B9735AE-13E8-4E79-8B18-9F8C29092504}" destId="{308C96E7-72E7-4C1E-92DB-BB54B845C677}" srcOrd="0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1" destOrd="0" presId="urn:microsoft.com/office/officeart/2005/8/layout/list1"/>
    <dgm:cxn modelId="{F5703D7A-24ED-493B-866C-DCC48BFF5E16}" type="presParOf" srcId="{8B9735AE-13E8-4E79-8B18-9F8C29092504}" destId="{9ACF5C30-79FA-4A3D-8067-50E348EDAFDE}" srcOrd="2" destOrd="0" presId="urn:microsoft.com/office/officeart/2005/8/layout/list1"/>
    <dgm:cxn modelId="{E9420702-A632-4DB6-8CE3-CDC7F9D2D144}" type="presParOf" srcId="{8B9735AE-13E8-4E79-8B18-9F8C29092504}" destId="{439A1577-6D7A-47B9-A22F-234358B0E344}" srcOrd="3" destOrd="0" presId="urn:microsoft.com/office/officeart/2005/8/layout/list1"/>
    <dgm:cxn modelId="{8C1D9712-748A-4841-BE0F-3469D9570749}" type="presParOf" srcId="{8B9735AE-13E8-4E79-8B18-9F8C29092504}" destId="{A3000994-8C34-4C27-A265-053341EEA591}" srcOrd="4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5" destOrd="0" presId="urn:microsoft.com/office/officeart/2005/8/layout/list1"/>
    <dgm:cxn modelId="{484A893D-4BC3-459F-914F-5ABE6FE087A7}" type="presParOf" srcId="{8B9735AE-13E8-4E79-8B18-9F8C29092504}" destId="{AACA39E9-FFF8-484E-B69F-26680CAF9ED5}" srcOrd="6" destOrd="0" presId="urn:microsoft.com/office/officeart/2005/8/layout/list1"/>
    <dgm:cxn modelId="{545B415F-4746-4F84-B069-36DB0445543F}" type="presParOf" srcId="{8B9735AE-13E8-4E79-8B18-9F8C29092504}" destId="{79566739-FA8D-4933-8474-1C1F63CB13C1}" srcOrd="7" destOrd="0" presId="urn:microsoft.com/office/officeart/2005/8/layout/list1"/>
    <dgm:cxn modelId="{60FBD99C-228C-4119-B2C8-B208780D4012}" type="presParOf" srcId="{8B9735AE-13E8-4E79-8B18-9F8C29092504}" destId="{6E043444-CDF1-4FA3-9F37-454CAF62DF10}" srcOrd="8" destOrd="0" presId="urn:microsoft.com/office/officeart/2005/8/layout/list1"/>
    <dgm:cxn modelId="{1D8EA9D3-CFDB-425F-982C-DB581FCA254E}" type="presParOf" srcId="{6E043444-CDF1-4FA3-9F37-454CAF62DF10}" destId="{EFC7E7F4-62B5-4553-920D-65210CA51690}" srcOrd="0" destOrd="0" presId="urn:microsoft.com/office/officeart/2005/8/layout/list1"/>
    <dgm:cxn modelId="{7E55DB2E-7EE8-40C3-98E5-64C0695B207B}" type="presParOf" srcId="{6E043444-CDF1-4FA3-9F37-454CAF62DF10}" destId="{B1DA9574-DABF-4D49-B065-DCC1858338D2}" srcOrd="1" destOrd="0" presId="urn:microsoft.com/office/officeart/2005/8/layout/list1"/>
    <dgm:cxn modelId="{59EEB1E5-A582-4F76-83FA-12B94FA89E64}" type="presParOf" srcId="{8B9735AE-13E8-4E79-8B18-9F8C29092504}" destId="{C1227C5C-4F04-4544-AA19-011B5DFC5801}" srcOrd="9" destOrd="0" presId="urn:microsoft.com/office/officeart/2005/8/layout/list1"/>
    <dgm:cxn modelId="{56D05A9A-900C-49C7-855F-76FE5F09B5B0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/>
      <dgm:t>
        <a:bodyPr/>
        <a:lstStyle/>
        <a:p>
          <a:r>
            <a:rPr lang="en-US" dirty="0"/>
            <a:t>Sistema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B8B1C1CD-A142-404B-BDD4-2CE6F1DF9296}" type="asst">
      <dgm:prSet phldrT="[Text]"/>
      <dgm:spPr/>
      <dgm:t>
        <a:bodyPr/>
        <a:lstStyle/>
        <a:p>
          <a:r>
            <a:rPr lang="pt-PT" dirty="0"/>
            <a:t>Auditoria</a:t>
          </a:r>
        </a:p>
      </dgm:t>
    </dgm:pt>
    <dgm:pt modelId="{5F6CAC10-948E-4BDC-A061-8663ECFC6BBA}" type="parTrans" cxnId="{ADF592D1-2916-413B-82CD-2466617DB566}">
      <dgm:prSet/>
      <dgm:spPr/>
      <dgm:t>
        <a:bodyPr/>
        <a:lstStyle/>
        <a:p>
          <a:endParaRPr lang="pt-PT"/>
        </a:p>
      </dgm:t>
    </dgm:pt>
    <dgm:pt modelId="{7E74A383-6886-4ABC-9D01-E9A501FAB946}" type="sibTrans" cxnId="{ADF592D1-2916-413B-82CD-2466617DB566}">
      <dgm:prSet/>
      <dgm:spPr/>
      <dgm:t>
        <a:bodyPr/>
        <a:lstStyle/>
        <a:p>
          <a:endParaRPr lang="pt-PT"/>
        </a:p>
      </dgm:t>
    </dgm:pt>
    <dgm:pt modelId="{14AF84B3-8534-4C7D-98FD-65E5A24640B6}">
      <dgm:prSet phldrT="[Text]"/>
      <dgm:spPr/>
      <dgm:t>
        <a:bodyPr/>
        <a:lstStyle/>
        <a:p>
          <a:r>
            <a:rPr lang="pt-PT" dirty="0"/>
            <a:t>Transporte</a:t>
          </a:r>
        </a:p>
      </dgm:t>
    </dgm:pt>
    <dgm:pt modelId="{9A53CB6B-D447-48B0-BFF1-81813D5A709F}" type="parTrans" cxnId="{AC4EA343-8D0A-4EA3-A878-D5DD052AB488}">
      <dgm:prSet/>
      <dgm:spPr/>
      <dgm:t>
        <a:bodyPr/>
        <a:lstStyle/>
        <a:p>
          <a:endParaRPr lang="pt-PT"/>
        </a:p>
      </dgm:t>
    </dgm:pt>
    <dgm:pt modelId="{AC812E5D-D593-4CA5-91E0-1622331A3317}" type="sibTrans" cxnId="{AC4EA343-8D0A-4EA3-A878-D5DD052AB488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/>
      <dgm:t>
        <a:bodyPr/>
        <a:lstStyle/>
        <a:p>
          <a:r>
            <a:rPr lang="pt-PT" dirty="0"/>
            <a:t>Compras</a:t>
          </a:r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/>
      <dgm:t>
        <a:bodyPr/>
        <a:lstStyle/>
        <a:p>
          <a:r>
            <a:rPr lang="pt-PT" dirty="0"/>
            <a:t>Vendas</a:t>
          </a:r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887556E6-0946-45C6-BC6A-DEEE8D93D087}">
      <dgm:prSet/>
      <dgm:spPr/>
      <dgm:t>
        <a:bodyPr/>
        <a:lstStyle/>
        <a:p>
          <a:r>
            <a:rPr lang="en-US" dirty="0" err="1"/>
            <a:t>Administrativo</a:t>
          </a:r>
          <a:endParaRPr lang="en-US" dirty="0"/>
        </a:p>
      </dgm:t>
    </dgm:pt>
    <dgm:pt modelId="{B2BF41B1-7EC3-4513-9FF7-0692815FA572}" type="parTrans" cxnId="{78428FC6-6EE4-4442-B229-52B52861588F}">
      <dgm:prSet/>
      <dgm:spPr/>
    </dgm:pt>
    <dgm:pt modelId="{2D57276E-F9F0-412B-BEF9-760DEE909C64}" type="sibTrans" cxnId="{78428FC6-6EE4-4442-B229-52B52861588F}">
      <dgm:prSet/>
      <dgm:spPr/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>
        <dgm:presLayoutVars>
          <dgm:chPref val="3"/>
        </dgm:presLayoutVars>
      </dgm:prSet>
      <dgm:spPr/>
    </dgm:pt>
    <dgm:pt modelId="{4B8E871B-516A-4AC1-83DB-37B8233E7A1D}" type="pres">
      <dgm:prSet presAssocID="{525FC252-46BE-4C3A-BE47-757B2C43F864}" presName="rootConnector1" presStyleLbl="node1" presStyleIdx="0" presStyleCnt="0"/>
      <dgm:spPr/>
    </dgm:pt>
    <dgm:pt modelId="{3AD5BFC1-C6F4-4AC9-8EC2-2284BECAD483}" type="pres">
      <dgm:prSet presAssocID="{525FC252-46BE-4C3A-BE47-757B2C43F864}" presName="hierChild2" presStyleCnt="0"/>
      <dgm:spPr/>
    </dgm:pt>
    <dgm:pt modelId="{273F4DB7-35E9-4B7A-B8D2-4BD80F93D570}" type="pres">
      <dgm:prSet presAssocID="{B2BF41B1-7EC3-4513-9FF7-0692815FA572}" presName="Name37" presStyleLbl="parChTrans1D2" presStyleIdx="0" presStyleCnt="5"/>
      <dgm:spPr/>
    </dgm:pt>
    <dgm:pt modelId="{636C5AEB-7DB6-45E3-A7E8-5B50AE5F58C2}" type="pres">
      <dgm:prSet presAssocID="{887556E6-0946-45C6-BC6A-DEEE8D93D087}" presName="hierRoot2" presStyleCnt="0">
        <dgm:presLayoutVars>
          <dgm:hierBranch val="init"/>
        </dgm:presLayoutVars>
      </dgm:prSet>
      <dgm:spPr/>
    </dgm:pt>
    <dgm:pt modelId="{87743590-14A3-49C4-8D58-D285A3DEA32F}" type="pres">
      <dgm:prSet presAssocID="{887556E6-0946-45C6-BC6A-DEEE8D93D087}" presName="rootComposite" presStyleCnt="0"/>
      <dgm:spPr/>
    </dgm:pt>
    <dgm:pt modelId="{B38E1C62-0E7A-45A6-8E53-D60E72C2C991}" type="pres">
      <dgm:prSet presAssocID="{887556E6-0946-45C6-BC6A-DEEE8D93D087}" presName="rootText" presStyleLbl="node2" presStyleIdx="0" presStyleCnt="4">
        <dgm:presLayoutVars>
          <dgm:chPref val="3"/>
        </dgm:presLayoutVars>
      </dgm:prSet>
      <dgm:spPr/>
    </dgm:pt>
    <dgm:pt modelId="{D4B2D7AD-CB38-4EA1-81E4-35A44B5453C0}" type="pres">
      <dgm:prSet presAssocID="{887556E6-0946-45C6-BC6A-DEEE8D93D087}" presName="rootConnector" presStyleLbl="node2" presStyleIdx="0" presStyleCnt="4"/>
      <dgm:spPr/>
    </dgm:pt>
    <dgm:pt modelId="{855D702D-B581-42FB-91C4-5C8AD94D8DF9}" type="pres">
      <dgm:prSet presAssocID="{887556E6-0946-45C6-BC6A-DEEE8D93D087}" presName="hierChild4" presStyleCnt="0"/>
      <dgm:spPr/>
    </dgm:pt>
    <dgm:pt modelId="{58D675F2-33E3-40F2-8596-7AD78B72616A}" type="pres">
      <dgm:prSet presAssocID="{887556E6-0946-45C6-BC6A-DEEE8D93D087}" presName="hierChild5" presStyleCnt="0"/>
      <dgm:spPr/>
    </dgm:pt>
    <dgm:pt modelId="{3C728D44-4D45-48A6-B489-FF05005A7A0B}" type="pres">
      <dgm:prSet presAssocID="{9A53CB6B-D447-48B0-BFF1-81813D5A709F}" presName="Name37" presStyleLbl="parChTrans1D2" presStyleIdx="1" presStyleCnt="5"/>
      <dgm:spPr/>
    </dgm:pt>
    <dgm:pt modelId="{546F3C07-A9DA-4A3C-9E1B-BAF52F7CA492}" type="pres">
      <dgm:prSet presAssocID="{14AF84B3-8534-4C7D-98FD-65E5A24640B6}" presName="hierRoot2" presStyleCnt="0">
        <dgm:presLayoutVars>
          <dgm:hierBranch val="init"/>
        </dgm:presLayoutVars>
      </dgm:prSet>
      <dgm:spPr/>
    </dgm:pt>
    <dgm:pt modelId="{3DC4AEC2-3E97-40F9-A6B7-F9E5604A4093}" type="pres">
      <dgm:prSet presAssocID="{14AF84B3-8534-4C7D-98FD-65E5A24640B6}" presName="rootComposite" presStyleCnt="0"/>
      <dgm:spPr/>
    </dgm:pt>
    <dgm:pt modelId="{FD8C4ADB-9A66-474F-9251-49789BF65279}" type="pres">
      <dgm:prSet presAssocID="{14AF84B3-8534-4C7D-98FD-65E5A24640B6}" presName="rootText" presStyleLbl="node2" presStyleIdx="1" presStyleCnt="4" custScaleX="121548">
        <dgm:presLayoutVars>
          <dgm:chPref val="3"/>
        </dgm:presLayoutVars>
      </dgm:prSet>
      <dgm:spPr/>
    </dgm:pt>
    <dgm:pt modelId="{9A1D1BA6-F54F-4CA9-A6D6-3D3D6D21CD89}" type="pres">
      <dgm:prSet presAssocID="{14AF84B3-8534-4C7D-98FD-65E5A24640B6}" presName="rootConnector" presStyleLbl="node2" presStyleIdx="1" presStyleCnt="4"/>
      <dgm:spPr/>
    </dgm:pt>
    <dgm:pt modelId="{E75D1D74-C729-4C15-8970-E0E394478B43}" type="pres">
      <dgm:prSet presAssocID="{14AF84B3-8534-4C7D-98FD-65E5A24640B6}" presName="hierChild4" presStyleCnt="0"/>
      <dgm:spPr/>
    </dgm:pt>
    <dgm:pt modelId="{3851DCE1-9046-4104-90E2-D6260B3D7BE7}" type="pres">
      <dgm:prSet presAssocID="{14AF84B3-8534-4C7D-98FD-65E5A24640B6}" presName="hierChild5" presStyleCnt="0"/>
      <dgm:spPr/>
    </dgm:pt>
    <dgm:pt modelId="{983AD039-B645-4762-B3DB-79788AF49820}" type="pres">
      <dgm:prSet presAssocID="{CBFDE869-185F-4A80-8437-DC5D7146C20B}" presName="Name37" presStyleLbl="parChTrans1D2" presStyleIdx="2" presStyleCnt="5"/>
      <dgm:spPr/>
    </dgm:pt>
    <dgm:pt modelId="{ABF7E488-9DEC-484C-8619-9BDFD386CDD4}" type="pres">
      <dgm:prSet presAssocID="{0D68F145-289C-49E4-A8D0-C0DFDEE6B1E3}" presName="hierRoot2" presStyleCnt="0">
        <dgm:presLayoutVars>
          <dgm:hierBranch val="init"/>
        </dgm:presLayoutVars>
      </dgm:prSet>
      <dgm:spPr/>
    </dgm:pt>
    <dgm:pt modelId="{FEDBB4FB-EF7D-4E40-920F-BB36F1A4C029}" type="pres">
      <dgm:prSet presAssocID="{0D68F145-289C-49E4-A8D0-C0DFDEE6B1E3}" presName="rootComposite" presStyleCnt="0"/>
      <dgm:spPr/>
    </dgm:pt>
    <dgm:pt modelId="{176CCB07-4E21-4A94-996E-786DE30C6577}" type="pres">
      <dgm:prSet presAssocID="{0D68F145-289C-49E4-A8D0-C0DFDEE6B1E3}" presName="rootText" presStyleLbl="node2" presStyleIdx="2" presStyleCnt="4">
        <dgm:presLayoutVars>
          <dgm:chPref val="3"/>
        </dgm:presLayoutVars>
      </dgm:prSet>
      <dgm:spPr/>
    </dgm:pt>
    <dgm:pt modelId="{C4AE1FA8-4624-4807-9D56-D1EADDAF5F72}" type="pres">
      <dgm:prSet presAssocID="{0D68F145-289C-49E4-A8D0-C0DFDEE6B1E3}" presName="rootConnector" presStyleLbl="node2" presStyleIdx="2" presStyleCnt="4"/>
      <dgm:spPr/>
    </dgm:pt>
    <dgm:pt modelId="{1FEC486C-53ED-409C-B849-ABEB36A47006}" type="pres">
      <dgm:prSet presAssocID="{0D68F145-289C-49E4-A8D0-C0DFDEE6B1E3}" presName="hierChild4" presStyleCnt="0"/>
      <dgm:spPr/>
    </dgm:pt>
    <dgm:pt modelId="{6DF74B4F-2C9E-4551-A53B-E97B46A53094}" type="pres">
      <dgm:prSet presAssocID="{0D68F145-289C-49E4-A8D0-C0DFDEE6B1E3}" presName="hierChild5" presStyleCnt="0"/>
      <dgm:spPr/>
    </dgm:pt>
    <dgm:pt modelId="{DF65AAB3-21B1-4E4E-A7BA-7F1F0B4BD118}" type="pres">
      <dgm:prSet presAssocID="{2E629EEE-2BAB-4D2C-9C4D-1B33355F08AD}" presName="Name37" presStyleLbl="parChTrans1D2" presStyleIdx="3" presStyleCnt="5"/>
      <dgm:spPr/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</dgm:pt>
    <dgm:pt modelId="{09CEE0CD-B475-4648-A57D-B9F0DED11AD3}" type="pres">
      <dgm:prSet presAssocID="{F790588C-88DD-47A9-8C73-B49D6209E780}" presName="rootComposite" presStyleCnt="0"/>
      <dgm:spPr/>
    </dgm:pt>
    <dgm:pt modelId="{055A27A2-DFF2-418B-AC22-661DAD823CF2}" type="pres">
      <dgm:prSet presAssocID="{F790588C-88DD-47A9-8C73-B49D6209E780}" presName="rootText" presStyleLbl="node2" presStyleIdx="3" presStyleCnt="4">
        <dgm:presLayoutVars>
          <dgm:chPref val="3"/>
        </dgm:presLayoutVars>
      </dgm:prSet>
      <dgm:spPr/>
    </dgm:pt>
    <dgm:pt modelId="{4B6EA22E-5BF2-41CF-B28C-204461B713AC}" type="pres">
      <dgm:prSet presAssocID="{F790588C-88DD-47A9-8C73-B49D6209E780}" presName="rootConnector" presStyleLbl="node2" presStyleIdx="3" presStyleCnt="4"/>
      <dgm:spPr/>
    </dgm:pt>
    <dgm:pt modelId="{B10FDD5B-907D-4BE7-A118-078A363909D8}" type="pres">
      <dgm:prSet presAssocID="{F790588C-88DD-47A9-8C73-B49D6209E780}" presName="hierChild4" presStyleCnt="0"/>
      <dgm:spPr/>
    </dgm:pt>
    <dgm:pt modelId="{680E8EFD-1993-4ABF-B35B-7E52993AFF37}" type="pres">
      <dgm:prSet presAssocID="{F790588C-88DD-47A9-8C73-B49D6209E780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  <dgm:pt modelId="{6E8DDFC2-3ED8-42BE-879E-029A930E908D}" type="pres">
      <dgm:prSet presAssocID="{5F6CAC10-948E-4BDC-A061-8663ECFC6BBA}" presName="Name111" presStyleLbl="parChTrans1D2" presStyleIdx="4" presStyleCnt="5"/>
      <dgm:spPr/>
    </dgm:pt>
    <dgm:pt modelId="{CCED1013-FD86-4BD7-8910-1DB44EC34D1C}" type="pres">
      <dgm:prSet presAssocID="{B8B1C1CD-A142-404B-BDD4-2CE6F1DF9296}" presName="hierRoot3" presStyleCnt="0">
        <dgm:presLayoutVars>
          <dgm:hierBranch val="init"/>
        </dgm:presLayoutVars>
      </dgm:prSet>
      <dgm:spPr/>
    </dgm:pt>
    <dgm:pt modelId="{4DDF644B-9821-43BC-B5AC-F634003B33F3}" type="pres">
      <dgm:prSet presAssocID="{B8B1C1CD-A142-404B-BDD4-2CE6F1DF9296}" presName="rootComposite3" presStyleCnt="0"/>
      <dgm:spPr/>
    </dgm:pt>
    <dgm:pt modelId="{DDFAF6CE-C7DA-4FCD-AD4B-7D72D3B85826}" type="pres">
      <dgm:prSet presAssocID="{B8B1C1CD-A142-404B-BDD4-2CE6F1DF9296}" presName="rootText3" presStyleLbl="asst1" presStyleIdx="0" presStyleCnt="1">
        <dgm:presLayoutVars>
          <dgm:chPref val="3"/>
        </dgm:presLayoutVars>
      </dgm:prSet>
      <dgm:spPr/>
    </dgm:pt>
    <dgm:pt modelId="{FB590451-D5FF-4AEA-8995-ED8379E0B572}" type="pres">
      <dgm:prSet presAssocID="{B8B1C1CD-A142-404B-BDD4-2CE6F1DF9296}" presName="rootConnector3" presStyleLbl="asst1" presStyleIdx="0" presStyleCnt="1"/>
      <dgm:spPr/>
    </dgm:pt>
    <dgm:pt modelId="{60D285B3-BC7B-41BD-9CBE-5278DE25EF79}" type="pres">
      <dgm:prSet presAssocID="{B8B1C1CD-A142-404B-BDD4-2CE6F1DF9296}" presName="hierChild6" presStyleCnt="0"/>
      <dgm:spPr/>
    </dgm:pt>
    <dgm:pt modelId="{1AD9D1C2-796E-43D0-91C5-381C89AB9625}" type="pres">
      <dgm:prSet presAssocID="{B8B1C1CD-A142-404B-BDD4-2CE6F1DF9296}" presName="hierChild7" presStyleCnt="0"/>
      <dgm:spPr/>
    </dgm:pt>
  </dgm:ptLst>
  <dgm:cxnLst>
    <dgm:cxn modelId="{F4ACAF01-6CAF-424E-9E05-5F3200447930}" type="presOf" srcId="{0D68F145-289C-49E4-A8D0-C0DFDEE6B1E3}" destId="{176CCB07-4E21-4A94-996E-786DE30C6577}" srcOrd="0" destOrd="0" presId="urn:microsoft.com/office/officeart/2005/8/layout/orgChart1"/>
    <dgm:cxn modelId="{54F30019-32E8-4DD8-A9B1-A801E3FC2D12}" type="presOf" srcId="{887556E6-0946-45C6-BC6A-DEEE8D93D087}" destId="{B38E1C62-0E7A-45A6-8E53-D60E72C2C991}" srcOrd="0" destOrd="0" presId="urn:microsoft.com/office/officeart/2005/8/layout/orgChart1"/>
    <dgm:cxn modelId="{5DA0E81B-D615-4A5B-97A2-791A1195F89A}" type="presOf" srcId="{B8B1C1CD-A142-404B-BDD4-2CE6F1DF9296}" destId="{DDFAF6CE-C7DA-4FCD-AD4B-7D72D3B85826}" srcOrd="0" destOrd="0" presId="urn:microsoft.com/office/officeart/2005/8/layout/orgChart1"/>
    <dgm:cxn modelId="{9396DD21-D09E-4F94-BF4C-E3223804A231}" type="presOf" srcId="{14AF84B3-8534-4C7D-98FD-65E5A24640B6}" destId="{FD8C4ADB-9A66-474F-9251-49789BF65279}" srcOrd="0" destOrd="0" presId="urn:microsoft.com/office/officeart/2005/8/layout/orgChart1"/>
    <dgm:cxn modelId="{2C95322D-0416-4CBF-AC50-692BD43EC0C6}" type="presOf" srcId="{B8B1C1CD-A142-404B-BDD4-2CE6F1DF9296}" destId="{FB590451-D5FF-4AEA-8995-ED8379E0B572}" srcOrd="1" destOrd="0" presId="urn:microsoft.com/office/officeart/2005/8/layout/orgChart1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AC4EA343-8D0A-4EA3-A878-D5DD052AB488}" srcId="{525FC252-46BE-4C3A-BE47-757B2C43F864}" destId="{14AF84B3-8534-4C7D-98FD-65E5A24640B6}" srcOrd="2" destOrd="0" parTransId="{9A53CB6B-D447-48B0-BFF1-81813D5A709F}" sibTransId="{AC812E5D-D593-4CA5-91E0-1622331A3317}"/>
    <dgm:cxn modelId="{AF3CBB43-01FB-46FE-93E0-E02F8994B10A}" type="presOf" srcId="{B2BF41B1-7EC3-4513-9FF7-0692815FA572}" destId="{273F4DB7-35E9-4B7A-B8D2-4BD80F93D570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71B2F764-DDD1-46D3-AC01-0BA355387254}" type="presOf" srcId="{14AF84B3-8534-4C7D-98FD-65E5A24640B6}" destId="{9A1D1BA6-F54F-4CA9-A6D6-3D3D6D21CD89}" srcOrd="1" destOrd="0" presId="urn:microsoft.com/office/officeart/2005/8/layout/orgChart1"/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15D3CB6A-D428-4343-951F-15C24EAD19CF}" srcId="{525FC252-46BE-4C3A-BE47-757B2C43F864}" destId="{F790588C-88DD-47A9-8C73-B49D6209E780}" srcOrd="4" destOrd="0" parTransId="{2E629EEE-2BAB-4D2C-9C4D-1B33355F08AD}" sibTransId="{04016CFC-36C5-4F39-93D4-97A08E1BF7B7}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F8D1948C-CB03-40B1-902F-DFE68C72E355}" type="presOf" srcId="{0D68F145-289C-49E4-A8D0-C0DFDEE6B1E3}" destId="{C4AE1FA8-4624-4807-9D56-D1EADDAF5F72}" srcOrd="1" destOrd="0" presId="urn:microsoft.com/office/officeart/2005/8/layout/orgChart1"/>
    <dgm:cxn modelId="{A8229093-5584-4DBE-93FE-63FD0234A992}" type="presOf" srcId="{887556E6-0946-45C6-BC6A-DEEE8D93D087}" destId="{D4B2D7AD-CB38-4EA1-81E4-35A44B5453C0}" srcOrd="1" destOrd="0" presId="urn:microsoft.com/office/officeart/2005/8/layout/orgChart1"/>
    <dgm:cxn modelId="{8855FBB8-E93E-41B0-B8F0-C84234CC7B00}" type="presOf" srcId="{9A53CB6B-D447-48B0-BFF1-81813D5A709F}" destId="{3C728D44-4D45-48A6-B489-FF05005A7A0B}" srcOrd="0" destOrd="0" presId="urn:microsoft.com/office/officeart/2005/8/layout/orgChart1"/>
    <dgm:cxn modelId="{B8AC50BC-9624-47D2-8210-B58856BE527C}" type="presOf" srcId="{5F6CAC10-948E-4BDC-A061-8663ECFC6BBA}" destId="{6E8DDFC2-3ED8-42BE-879E-029A930E908D}" srcOrd="0" destOrd="0" presId="urn:microsoft.com/office/officeart/2005/8/layout/orgChart1"/>
    <dgm:cxn modelId="{78428FC6-6EE4-4442-B229-52B52861588F}" srcId="{525FC252-46BE-4C3A-BE47-757B2C43F864}" destId="{887556E6-0946-45C6-BC6A-DEEE8D93D087}" srcOrd="1" destOrd="0" parTransId="{B2BF41B1-7EC3-4513-9FF7-0692815FA572}" sibTransId="{2D57276E-F9F0-412B-BEF9-760DEE909C64}"/>
    <dgm:cxn modelId="{ADF592D1-2916-413B-82CD-2466617DB566}" srcId="{525FC252-46BE-4C3A-BE47-757B2C43F864}" destId="{B8B1C1CD-A142-404B-BDD4-2CE6F1DF9296}" srcOrd="0" destOrd="0" parTransId="{5F6CAC10-948E-4BDC-A061-8663ECFC6BBA}" sibTransId="{7E74A383-6886-4ABC-9D01-E9A501FAB946}"/>
    <dgm:cxn modelId="{E685E4DA-F328-409A-9B6E-F7E2580A68FD}" srcId="{525FC252-46BE-4C3A-BE47-757B2C43F864}" destId="{0D68F145-289C-49E4-A8D0-C0DFDEE6B1E3}" srcOrd="3" destOrd="0" parTransId="{CBFDE869-185F-4A80-8437-DC5D7146C20B}" sibTransId="{F6AFF40F-4C57-4170-9B47-3693B580882A}"/>
    <dgm:cxn modelId="{5FBE3AF2-8E5F-4694-8934-36F4BA1F6FE2}" type="presOf" srcId="{CBFDE869-185F-4A80-8437-DC5D7146C20B}" destId="{983AD039-B645-4762-B3DB-79788AF49820}" srcOrd="0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9FC6E4E2-34FE-442C-875A-00227151BCED}" type="presParOf" srcId="{3AD5BFC1-C6F4-4AC9-8EC2-2284BECAD483}" destId="{273F4DB7-35E9-4B7A-B8D2-4BD80F93D570}" srcOrd="0" destOrd="0" presId="urn:microsoft.com/office/officeart/2005/8/layout/orgChart1"/>
    <dgm:cxn modelId="{1C59408C-4184-4A31-941B-195A9CB33215}" type="presParOf" srcId="{3AD5BFC1-C6F4-4AC9-8EC2-2284BECAD483}" destId="{636C5AEB-7DB6-45E3-A7E8-5B50AE5F58C2}" srcOrd="1" destOrd="0" presId="urn:microsoft.com/office/officeart/2005/8/layout/orgChart1"/>
    <dgm:cxn modelId="{50A76C2F-B516-42AF-B0B0-39A6ADAD330E}" type="presParOf" srcId="{636C5AEB-7DB6-45E3-A7E8-5B50AE5F58C2}" destId="{87743590-14A3-49C4-8D58-D285A3DEA32F}" srcOrd="0" destOrd="0" presId="urn:microsoft.com/office/officeart/2005/8/layout/orgChart1"/>
    <dgm:cxn modelId="{A89F1EB9-A267-403B-8618-644E7FEDA1AB}" type="presParOf" srcId="{87743590-14A3-49C4-8D58-D285A3DEA32F}" destId="{B38E1C62-0E7A-45A6-8E53-D60E72C2C991}" srcOrd="0" destOrd="0" presId="urn:microsoft.com/office/officeart/2005/8/layout/orgChart1"/>
    <dgm:cxn modelId="{8C9724DD-E70B-4C5C-8B57-ACB60691C577}" type="presParOf" srcId="{87743590-14A3-49C4-8D58-D285A3DEA32F}" destId="{D4B2D7AD-CB38-4EA1-81E4-35A44B5453C0}" srcOrd="1" destOrd="0" presId="urn:microsoft.com/office/officeart/2005/8/layout/orgChart1"/>
    <dgm:cxn modelId="{6ABF5A9B-EBF5-401C-A14C-F50DB56E173D}" type="presParOf" srcId="{636C5AEB-7DB6-45E3-A7E8-5B50AE5F58C2}" destId="{855D702D-B581-42FB-91C4-5C8AD94D8DF9}" srcOrd="1" destOrd="0" presId="urn:microsoft.com/office/officeart/2005/8/layout/orgChart1"/>
    <dgm:cxn modelId="{773195C6-0025-4DD3-9AAB-C9AB37959409}" type="presParOf" srcId="{636C5AEB-7DB6-45E3-A7E8-5B50AE5F58C2}" destId="{58D675F2-33E3-40F2-8596-7AD78B72616A}" srcOrd="2" destOrd="0" presId="urn:microsoft.com/office/officeart/2005/8/layout/orgChart1"/>
    <dgm:cxn modelId="{536A6C29-FAE1-4AD4-B334-EA70E3C0D564}" type="presParOf" srcId="{3AD5BFC1-C6F4-4AC9-8EC2-2284BECAD483}" destId="{3C728D44-4D45-48A6-B489-FF05005A7A0B}" srcOrd="2" destOrd="0" presId="urn:microsoft.com/office/officeart/2005/8/layout/orgChart1"/>
    <dgm:cxn modelId="{350331BA-477C-4728-AB71-3196834C8EF5}" type="presParOf" srcId="{3AD5BFC1-C6F4-4AC9-8EC2-2284BECAD483}" destId="{546F3C07-A9DA-4A3C-9E1B-BAF52F7CA492}" srcOrd="3" destOrd="0" presId="urn:microsoft.com/office/officeart/2005/8/layout/orgChart1"/>
    <dgm:cxn modelId="{3C07DC5B-B6F5-43D4-9846-B505EDF6329B}" type="presParOf" srcId="{546F3C07-A9DA-4A3C-9E1B-BAF52F7CA492}" destId="{3DC4AEC2-3E97-40F9-A6B7-F9E5604A4093}" srcOrd="0" destOrd="0" presId="urn:microsoft.com/office/officeart/2005/8/layout/orgChart1"/>
    <dgm:cxn modelId="{4FB7DA8A-73D5-45CA-92F8-F2DE79335C07}" type="presParOf" srcId="{3DC4AEC2-3E97-40F9-A6B7-F9E5604A4093}" destId="{FD8C4ADB-9A66-474F-9251-49789BF65279}" srcOrd="0" destOrd="0" presId="urn:microsoft.com/office/officeart/2005/8/layout/orgChart1"/>
    <dgm:cxn modelId="{C3768701-BF84-45B8-BB4A-21414B48D52C}" type="presParOf" srcId="{3DC4AEC2-3E97-40F9-A6B7-F9E5604A4093}" destId="{9A1D1BA6-F54F-4CA9-A6D6-3D3D6D21CD89}" srcOrd="1" destOrd="0" presId="urn:microsoft.com/office/officeart/2005/8/layout/orgChart1"/>
    <dgm:cxn modelId="{EFF9FBD5-5FCF-4EBD-8DBB-64ED1486D1B3}" type="presParOf" srcId="{546F3C07-A9DA-4A3C-9E1B-BAF52F7CA492}" destId="{E75D1D74-C729-4C15-8970-E0E394478B43}" srcOrd="1" destOrd="0" presId="urn:microsoft.com/office/officeart/2005/8/layout/orgChart1"/>
    <dgm:cxn modelId="{2AD8AA5D-5CFE-4523-ACEE-3736648A67D5}" type="presParOf" srcId="{546F3C07-A9DA-4A3C-9E1B-BAF52F7CA492}" destId="{3851DCE1-9046-4104-90E2-D6260B3D7BE7}" srcOrd="2" destOrd="0" presId="urn:microsoft.com/office/officeart/2005/8/layout/orgChart1"/>
    <dgm:cxn modelId="{A142DAA4-43D8-42B7-A4A2-5E81ADC17B45}" type="presParOf" srcId="{3AD5BFC1-C6F4-4AC9-8EC2-2284BECAD483}" destId="{983AD039-B645-4762-B3DB-79788AF49820}" srcOrd="4" destOrd="0" presId="urn:microsoft.com/office/officeart/2005/8/layout/orgChart1"/>
    <dgm:cxn modelId="{E4E315A6-4AED-49FD-B935-07526E11B3E0}" type="presParOf" srcId="{3AD5BFC1-C6F4-4AC9-8EC2-2284BECAD483}" destId="{ABF7E488-9DEC-484C-8619-9BDFD386CDD4}" srcOrd="5" destOrd="0" presId="urn:microsoft.com/office/officeart/2005/8/layout/orgChart1"/>
    <dgm:cxn modelId="{BB3538EB-C205-4262-8A65-353250C7D481}" type="presParOf" srcId="{ABF7E488-9DEC-484C-8619-9BDFD386CDD4}" destId="{FEDBB4FB-EF7D-4E40-920F-BB36F1A4C029}" srcOrd="0" destOrd="0" presId="urn:microsoft.com/office/officeart/2005/8/layout/orgChart1"/>
    <dgm:cxn modelId="{1DD2535C-5A06-4BB6-BB63-539F2CDC3C2A}" type="presParOf" srcId="{FEDBB4FB-EF7D-4E40-920F-BB36F1A4C029}" destId="{176CCB07-4E21-4A94-996E-786DE30C6577}" srcOrd="0" destOrd="0" presId="urn:microsoft.com/office/officeart/2005/8/layout/orgChart1"/>
    <dgm:cxn modelId="{B6991A21-BA4C-4D33-B362-B57780A5B1AA}" type="presParOf" srcId="{FEDBB4FB-EF7D-4E40-920F-BB36F1A4C029}" destId="{C4AE1FA8-4624-4807-9D56-D1EADDAF5F72}" srcOrd="1" destOrd="0" presId="urn:microsoft.com/office/officeart/2005/8/layout/orgChart1"/>
    <dgm:cxn modelId="{30E6C553-FD97-477E-886A-6880A79BBA08}" type="presParOf" srcId="{ABF7E488-9DEC-484C-8619-9BDFD386CDD4}" destId="{1FEC486C-53ED-409C-B849-ABEB36A47006}" srcOrd="1" destOrd="0" presId="urn:microsoft.com/office/officeart/2005/8/layout/orgChart1"/>
    <dgm:cxn modelId="{47E219F8-BE97-4AD1-AD12-386BC82E0FE3}" type="presParOf" srcId="{ABF7E488-9DEC-484C-8619-9BDFD386CDD4}" destId="{6DF74B4F-2C9E-4551-A53B-E97B46A53094}" srcOrd="2" destOrd="0" presId="urn:microsoft.com/office/officeart/2005/8/layout/orgChart1"/>
    <dgm:cxn modelId="{439E5641-825A-48B9-B0BC-37534DF0A730}" type="presParOf" srcId="{3AD5BFC1-C6F4-4AC9-8EC2-2284BECAD483}" destId="{DF65AAB3-21B1-4E4E-A7BA-7F1F0B4BD118}" srcOrd="6" destOrd="0" presId="urn:microsoft.com/office/officeart/2005/8/layout/orgChart1"/>
    <dgm:cxn modelId="{6BCDAAA6-E0B8-449B-A169-F6BA6AC998DA}" type="presParOf" srcId="{3AD5BFC1-C6F4-4AC9-8EC2-2284BECAD483}" destId="{806EBC05-FCA3-4D3F-AB09-BF9831E33682}" srcOrd="7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  <dgm:cxn modelId="{CD34FC75-5C03-4700-9804-45BB75EC3A76}" type="presParOf" srcId="{74D75C5C-07CB-47B4-A65C-1ED84628649E}" destId="{6E8DDFC2-3ED8-42BE-879E-029A930E908D}" srcOrd="0" destOrd="0" presId="urn:microsoft.com/office/officeart/2005/8/layout/orgChart1"/>
    <dgm:cxn modelId="{855D10DC-E636-4B4B-8FEA-6796B2712FE5}" type="presParOf" srcId="{74D75C5C-07CB-47B4-A65C-1ED84628649E}" destId="{CCED1013-FD86-4BD7-8910-1DB44EC34D1C}" srcOrd="1" destOrd="0" presId="urn:microsoft.com/office/officeart/2005/8/layout/orgChart1"/>
    <dgm:cxn modelId="{4FC048DC-FDA1-499B-B422-47BD305BB503}" type="presParOf" srcId="{CCED1013-FD86-4BD7-8910-1DB44EC34D1C}" destId="{4DDF644B-9821-43BC-B5AC-F634003B33F3}" srcOrd="0" destOrd="0" presId="urn:microsoft.com/office/officeart/2005/8/layout/orgChart1"/>
    <dgm:cxn modelId="{E9EED0B0-ACAB-4AD3-AB8C-01F97898E7ED}" type="presParOf" srcId="{4DDF644B-9821-43BC-B5AC-F634003B33F3}" destId="{DDFAF6CE-C7DA-4FCD-AD4B-7D72D3B85826}" srcOrd="0" destOrd="0" presId="urn:microsoft.com/office/officeart/2005/8/layout/orgChart1"/>
    <dgm:cxn modelId="{4FEBD8E9-0E95-45F7-90F9-20DD7EE8DB67}" type="presParOf" srcId="{4DDF644B-9821-43BC-B5AC-F634003B33F3}" destId="{FB590451-D5FF-4AEA-8995-ED8379E0B572}" srcOrd="1" destOrd="0" presId="urn:microsoft.com/office/officeart/2005/8/layout/orgChart1"/>
    <dgm:cxn modelId="{1CDB9E9F-2D94-4E3B-A208-F142061E612B}" type="presParOf" srcId="{CCED1013-FD86-4BD7-8910-1DB44EC34D1C}" destId="{60D285B3-BC7B-41BD-9CBE-5278DE25EF79}" srcOrd="1" destOrd="0" presId="urn:microsoft.com/office/officeart/2005/8/layout/orgChart1"/>
    <dgm:cxn modelId="{CA630A54-E3D9-4EDA-8EEC-DBAF313F4B5D}" type="presParOf" srcId="{CCED1013-FD86-4BD7-8910-1DB44EC34D1C}" destId="{1AD9D1C2-796E-43D0-91C5-381C89AB96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Definição</a:t>
          </a:r>
          <a:endParaRPr lang="pt-PT" sz="2900" kern="1200" dirty="0"/>
        </a:p>
      </dsp:txBody>
      <dsp:txXfrm>
        <a:off x="471605" y="87648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43066" y="136129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 dirty="0"/>
            <a:t>Objectivos</a:t>
          </a:r>
        </a:p>
      </dsp:txBody>
      <dsp:txXfrm>
        <a:off x="484856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9574-DABF-4D49-B065-DCC1858338D2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 dirty="0"/>
            <a:t>Descrição do Sistema (</a:t>
          </a:r>
          <a:r>
            <a:rPr lang="pt-PT" sz="2900" kern="1200" dirty="0" err="1"/>
            <a:t>iXitolo</a:t>
          </a:r>
          <a:r>
            <a:rPr lang="pt-PT" sz="2900" kern="1200" dirty="0"/>
            <a:t>)</a:t>
          </a:r>
        </a:p>
      </dsp:txBody>
      <dsp:txXfrm>
        <a:off x="471605" y="2718528"/>
        <a:ext cx="593383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DDFC2-3ED8-42BE-879E-029A930E908D}">
      <dsp:nvSpPr>
        <dsp:cNvPr id="0" name=""/>
        <dsp:cNvSpPr/>
      </dsp:nvSpPr>
      <dsp:spPr>
        <a:xfrm>
          <a:off x="3622576" y="1816399"/>
          <a:ext cx="164046" cy="718681"/>
        </a:xfrm>
        <a:custGeom>
          <a:avLst/>
          <a:gdLst/>
          <a:ahLst/>
          <a:cxnLst/>
          <a:rect l="0" t="0" r="0" b="0"/>
          <a:pathLst>
            <a:path>
              <a:moveTo>
                <a:pt x="164046" y="0"/>
              </a:moveTo>
              <a:lnTo>
                <a:pt x="164046" y="718681"/>
              </a:lnTo>
              <a:lnTo>
                <a:pt x="0" y="7186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AAB3-21B1-4E4E-A7BA-7F1F0B4BD118}">
      <dsp:nvSpPr>
        <dsp:cNvPr id="0" name=""/>
        <dsp:cNvSpPr/>
      </dsp:nvSpPr>
      <dsp:spPr>
        <a:xfrm>
          <a:off x="3786623" y="1816399"/>
          <a:ext cx="3003996" cy="1437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316"/>
              </a:lnTo>
              <a:lnTo>
                <a:pt x="3003996" y="1273316"/>
              </a:lnTo>
              <a:lnTo>
                <a:pt x="3003996" y="143736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D039-B645-4762-B3DB-79788AF49820}">
      <dsp:nvSpPr>
        <dsp:cNvPr id="0" name=""/>
        <dsp:cNvSpPr/>
      </dsp:nvSpPr>
      <dsp:spPr>
        <a:xfrm>
          <a:off x="3786623" y="1816399"/>
          <a:ext cx="1113550" cy="1437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316"/>
              </a:lnTo>
              <a:lnTo>
                <a:pt x="1113550" y="1273316"/>
              </a:lnTo>
              <a:lnTo>
                <a:pt x="1113550" y="143736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8D44-4D45-48A6-B489-FF05005A7A0B}">
      <dsp:nvSpPr>
        <dsp:cNvPr id="0" name=""/>
        <dsp:cNvSpPr/>
      </dsp:nvSpPr>
      <dsp:spPr>
        <a:xfrm>
          <a:off x="2841400" y="1816399"/>
          <a:ext cx="945222" cy="1437363"/>
        </a:xfrm>
        <a:custGeom>
          <a:avLst/>
          <a:gdLst/>
          <a:ahLst/>
          <a:cxnLst/>
          <a:rect l="0" t="0" r="0" b="0"/>
          <a:pathLst>
            <a:path>
              <a:moveTo>
                <a:pt x="945222" y="0"/>
              </a:moveTo>
              <a:lnTo>
                <a:pt x="945222" y="1273316"/>
              </a:lnTo>
              <a:lnTo>
                <a:pt x="0" y="1273316"/>
              </a:lnTo>
              <a:lnTo>
                <a:pt x="0" y="143736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F4DB7-35E9-4B7A-B8D2-4BD80F93D570}">
      <dsp:nvSpPr>
        <dsp:cNvPr id="0" name=""/>
        <dsp:cNvSpPr/>
      </dsp:nvSpPr>
      <dsp:spPr>
        <a:xfrm>
          <a:off x="782626" y="1816399"/>
          <a:ext cx="3003996" cy="1437363"/>
        </a:xfrm>
        <a:custGeom>
          <a:avLst/>
          <a:gdLst/>
          <a:ahLst/>
          <a:cxnLst/>
          <a:rect l="0" t="0" r="0" b="0"/>
          <a:pathLst>
            <a:path>
              <a:moveTo>
                <a:pt x="3003996" y="0"/>
              </a:moveTo>
              <a:lnTo>
                <a:pt x="3003996" y="1273316"/>
              </a:lnTo>
              <a:lnTo>
                <a:pt x="0" y="1273316"/>
              </a:lnTo>
              <a:lnTo>
                <a:pt x="0" y="143736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3005447" y="1035223"/>
          <a:ext cx="1562351" cy="781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Sistema</a:t>
          </a:r>
          <a:endParaRPr lang="pt-PT" sz="1800" kern="1200" dirty="0"/>
        </a:p>
      </dsp:txBody>
      <dsp:txXfrm>
        <a:off x="3005447" y="1035223"/>
        <a:ext cx="1562351" cy="781175"/>
      </dsp:txXfrm>
    </dsp:sp>
    <dsp:sp modelId="{B38E1C62-0E7A-45A6-8E53-D60E72C2C991}">
      <dsp:nvSpPr>
        <dsp:cNvPr id="0" name=""/>
        <dsp:cNvSpPr/>
      </dsp:nvSpPr>
      <dsp:spPr>
        <a:xfrm>
          <a:off x="1450" y="3253762"/>
          <a:ext cx="1562351" cy="781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Administrativo</a:t>
          </a:r>
          <a:endParaRPr lang="en-US" sz="1800" kern="1200" dirty="0"/>
        </a:p>
      </dsp:txBody>
      <dsp:txXfrm>
        <a:off x="1450" y="3253762"/>
        <a:ext cx="1562351" cy="781175"/>
      </dsp:txXfrm>
    </dsp:sp>
    <dsp:sp modelId="{FD8C4ADB-9A66-474F-9251-49789BF65279}">
      <dsp:nvSpPr>
        <dsp:cNvPr id="0" name=""/>
        <dsp:cNvSpPr/>
      </dsp:nvSpPr>
      <dsp:spPr>
        <a:xfrm>
          <a:off x="1891896" y="3253762"/>
          <a:ext cx="1899007" cy="781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Transporte</a:t>
          </a:r>
        </a:p>
      </dsp:txBody>
      <dsp:txXfrm>
        <a:off x="1891896" y="3253762"/>
        <a:ext cx="1899007" cy="781175"/>
      </dsp:txXfrm>
    </dsp:sp>
    <dsp:sp modelId="{176CCB07-4E21-4A94-996E-786DE30C6577}">
      <dsp:nvSpPr>
        <dsp:cNvPr id="0" name=""/>
        <dsp:cNvSpPr/>
      </dsp:nvSpPr>
      <dsp:spPr>
        <a:xfrm>
          <a:off x="4118997" y="3253762"/>
          <a:ext cx="1562351" cy="781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Compras</a:t>
          </a:r>
        </a:p>
      </dsp:txBody>
      <dsp:txXfrm>
        <a:off x="4118997" y="3253762"/>
        <a:ext cx="1562351" cy="781175"/>
      </dsp:txXfrm>
    </dsp:sp>
    <dsp:sp modelId="{055A27A2-DFF2-418B-AC22-661DAD823CF2}">
      <dsp:nvSpPr>
        <dsp:cNvPr id="0" name=""/>
        <dsp:cNvSpPr/>
      </dsp:nvSpPr>
      <dsp:spPr>
        <a:xfrm>
          <a:off x="6009443" y="3253762"/>
          <a:ext cx="1562351" cy="781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Vendas</a:t>
          </a:r>
        </a:p>
      </dsp:txBody>
      <dsp:txXfrm>
        <a:off x="6009443" y="3253762"/>
        <a:ext cx="1562351" cy="781175"/>
      </dsp:txXfrm>
    </dsp:sp>
    <dsp:sp modelId="{DDFAF6CE-C7DA-4FCD-AD4B-7D72D3B85826}">
      <dsp:nvSpPr>
        <dsp:cNvPr id="0" name=""/>
        <dsp:cNvSpPr/>
      </dsp:nvSpPr>
      <dsp:spPr>
        <a:xfrm>
          <a:off x="2060224" y="2144493"/>
          <a:ext cx="1562351" cy="781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Auditoria</a:t>
          </a:r>
        </a:p>
      </dsp:txBody>
      <dsp:txXfrm>
        <a:off x="2060224" y="2144493"/>
        <a:ext cx="1562351" cy="781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1F7B-DB4B-4982-A387-0656B787C236}" type="datetimeFigureOut">
              <a:rPr lang="pt-PT" smtClean="0"/>
              <a:t>24/10/2017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CB2AD-1469-48DF-91AB-4E99476E01C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10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73D-84CA-4426-A4B8-C7BF07D39A52}" type="datetime1">
              <a:rPr lang="pt-PT" smtClean="0"/>
              <a:t>24/10/2017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14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948B-AFBF-48C0-AE72-792E39C1EA13}" type="datetime1">
              <a:rPr lang="pt-PT" smtClean="0"/>
              <a:t>24/10/2017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0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263F-5404-419A-BBA5-BC76889EF339}" type="datetime1">
              <a:rPr lang="pt-PT" smtClean="0"/>
              <a:t>24/10/2017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87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C104-F77D-4EC7-9226-9AA23DFC40F2}" type="datetime1">
              <a:rPr lang="pt-PT" smtClean="0"/>
              <a:t>24/10/2017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49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7D34-9E40-4143-A78F-5FC71798FAAA}" type="datetime1">
              <a:rPr lang="pt-PT" smtClean="0"/>
              <a:t>24/10/2017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3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FD29-04A3-40C9-8B8A-9E399E251557}" type="datetime1">
              <a:rPr lang="pt-PT" smtClean="0"/>
              <a:t>24/10/2017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323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828C-4BEF-41AB-80F2-601AB3A40658}" type="datetime1">
              <a:rPr lang="pt-PT" smtClean="0"/>
              <a:t>24/10/2017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42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6F1B-6A12-47CD-AEC0-923C3F324ACC}" type="datetime1">
              <a:rPr lang="pt-PT" smtClean="0"/>
              <a:t>24/10/2017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86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D2C-2A16-4F09-AD70-6F5D63E6F8FC}" type="datetime1">
              <a:rPr lang="pt-PT" smtClean="0"/>
              <a:t>24/10/2017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9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B4E8-AB99-4769-9A4D-792F88C764A8}" type="datetime1">
              <a:rPr lang="pt-PT" smtClean="0"/>
              <a:t>24/10/2017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9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C95B-D55D-4E05-8E10-E1680726CB71}" type="datetime1">
              <a:rPr lang="pt-PT" smtClean="0"/>
              <a:t>24/10/2017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6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1C4D-F4E4-4D34-9B19-2EB7BF1832E8}" type="datetime1">
              <a:rPr lang="pt-PT" smtClean="0"/>
              <a:t>24/10/2017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48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7355-5C5B-457C-8819-B3CC7BD01096}" type="datetime1">
              <a:rPr lang="pt-PT" smtClean="0"/>
              <a:t>24/10/2017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26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0296-71BB-4581-97FB-F4B1140D33B4}" type="datetime1">
              <a:rPr lang="pt-PT" smtClean="0"/>
              <a:t>24/10/2017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28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2821-EDA8-4300-A695-6E7FD0F2A1A2}" type="datetime1">
              <a:rPr lang="pt-PT" smtClean="0"/>
              <a:t>24/10/2017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11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1693-BE93-4484-9B2C-CC6295CC29A4}" type="datetime1">
              <a:rPr lang="pt-PT" smtClean="0"/>
              <a:t>24/10/2017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8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B99E6-D633-4CCB-82CF-925EB1FBAAFA}" type="datetime1">
              <a:rPr lang="pt-PT" smtClean="0"/>
              <a:t>24/10/2017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1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534573"/>
            <a:ext cx="10914445" cy="4360984"/>
          </a:xfrm>
        </p:spPr>
        <p:txBody>
          <a:bodyPr>
            <a:normAutofit fontScale="90000"/>
          </a:bodyPr>
          <a:lstStyle/>
          <a:p>
            <a:pPr algn="ctr"/>
            <a:r>
              <a:rPr lang="pt-PT" sz="9600" dirty="0"/>
              <a:t>Bem </a:t>
            </a:r>
            <a:br>
              <a:rPr lang="pt-PT" sz="9600" dirty="0"/>
            </a:br>
            <a:r>
              <a:rPr lang="pt-PT" sz="9600" dirty="0"/>
              <a:t>Vindos </a:t>
            </a:r>
            <a:br>
              <a:rPr lang="pt-PT" sz="9600" dirty="0"/>
            </a:br>
            <a:r>
              <a:rPr lang="pt-PT" sz="9600" dirty="0"/>
              <a:t>à </a:t>
            </a:r>
            <a:endParaRPr lang="en-GB" sz="9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509F31-B165-44FC-9930-4A476759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7371A-A2B5-40C7-AEC5-DA1A5D7D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1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Transporte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/>
              <a:t> Transporte dos produtos adquiridos pelo cliente, onde se terá em conta a localização, a quantidade, e o horário de disponibilidade tanto dos serviços, clientes e trabalhadores.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AFA02-EE4C-4C82-BBDF-F4DE6E8B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64F6C-B5D1-4155-BF1C-930E53CB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313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A8CC-751D-4768-8760-8DF50272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Administrativo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C26D-F167-42D7-9DB1-355158E77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pt-PT" dirty="0"/>
              <a:t>Deve controlar todos os restantes módulos para garantir que a mercaria funcione </a:t>
            </a:r>
            <a:r>
              <a:rPr lang="pt-PT" dirty="0" err="1"/>
              <a:t>correctamente</a:t>
            </a:r>
            <a:r>
              <a:rPr lang="pt-PT" dirty="0"/>
              <a:t> sem imprevistos indesejados.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AF765-E6F6-4751-8DF0-EA79CD40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BA569-FC58-43B8-A7FB-7FC95C3A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90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Compras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/>
              <a:t>Gestão do </a:t>
            </a:r>
            <a:r>
              <a:rPr lang="pt-PT" sz="2000" i="1" dirty="0"/>
              <a:t>stock</a:t>
            </a:r>
            <a:r>
              <a:rPr lang="pt-PT" sz="2000" dirty="0"/>
              <a:t>, garantindo a manutenção frequente de produtos garantindo sempre a diversidade e qualidade. Prevenindo a </a:t>
            </a:r>
            <a:r>
              <a:rPr lang="pt-PT" sz="2000" dirty="0" err="1"/>
              <a:t>ruptura</a:t>
            </a:r>
            <a:r>
              <a:rPr lang="pt-PT" sz="2000" dirty="0"/>
              <a:t> e excesso de produtos. </a:t>
            </a:r>
          </a:p>
          <a:p>
            <a:pPr algn="just">
              <a:lnSpc>
                <a:spcPct val="150000"/>
              </a:lnSpc>
            </a:pPr>
            <a:r>
              <a:rPr lang="pt-PT" sz="2000" dirty="0"/>
              <a:t>Deve controlar, coordenar, inspecionar, estimar, calcular e </a:t>
            </a:r>
            <a:r>
              <a:rPr lang="pt-PT" sz="2000" dirty="0" err="1"/>
              <a:t>optimizar</a:t>
            </a:r>
            <a:r>
              <a:rPr lang="pt-PT" sz="2000" dirty="0"/>
              <a:t> a entrada e saída de produtos.</a:t>
            </a:r>
          </a:p>
          <a:p>
            <a:pPr algn="just">
              <a:lnSpc>
                <a:spcPct val="150000"/>
              </a:lnSpc>
            </a:pPr>
            <a:r>
              <a:rPr lang="pt-PT" sz="2000" dirty="0"/>
              <a:t>Verificar a propriedades como margem, lucro e outras condicionantes das vendas. </a:t>
            </a:r>
          </a:p>
          <a:p>
            <a:pPr algn="just">
              <a:lnSpc>
                <a:spcPct val="150000"/>
              </a:lnSpc>
            </a:pPr>
            <a:endParaRPr lang="pt-PT" sz="2000" dirty="0"/>
          </a:p>
          <a:p>
            <a:pPr marL="0" indent="0" algn="just">
              <a:lnSpc>
                <a:spcPct val="150000"/>
              </a:lnSpc>
              <a:buNone/>
            </a:pPr>
            <a:endParaRPr lang="pt-P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CEEE5-9849-4919-926E-8EF137DC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710F1-CDDC-4290-A872-A51C563B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661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Clientes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Gestão da quantidade de clientes, tipo de clientes, assiduidade entre outras características;</a:t>
            </a:r>
          </a:p>
          <a:p>
            <a:r>
              <a:rPr lang="pt-PT" sz="2000" dirty="0"/>
              <a:t>Permitir que o módulo administrativo gera, o corrente módulo, para que não falte nenhum fique sem a disponibilidade de serviços.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8B5DB-2EF8-41E6-BEC3-C49915EF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63397-CA2B-4A74-B833-DAB5E34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377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1989"/>
            <a:ext cx="9318564" cy="38807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000" dirty="0"/>
              <a:t>O Sistema tem como objectivo juntar várias mercearias criando uma mercearia </a:t>
            </a:r>
            <a:r>
              <a:rPr lang="pt-PT" sz="2000" i="1" dirty="0" err="1"/>
              <a:t>center</a:t>
            </a:r>
            <a:r>
              <a:rPr lang="pt-PT" sz="2000" i="1" dirty="0"/>
              <a:t> </a:t>
            </a:r>
            <a:r>
              <a:rPr lang="pt-PT" sz="2000" dirty="0"/>
              <a:t>(</a:t>
            </a:r>
            <a:r>
              <a:rPr lang="pt-PT" sz="2000" dirty="0" err="1"/>
              <a:t>hipermercearia</a:t>
            </a:r>
            <a:r>
              <a:rPr lang="pt-PT" sz="2000" dirty="0"/>
              <a:t>) virtual, prometendo revolucionar à forma como são feitas as vendas, procurando facilitar o processo actual para todas as partes interessadas (vendedores e clientes). Além disso, procura a elevação da utilização da tecnologia de informação para amotinar a sociedade moçambicana para os grandes escalões do mundo virtual. </a:t>
            </a:r>
            <a:endParaRPr lang="en-GB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endParaRPr lang="pt-P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633CE-3F1D-4510-91D9-DA4881BB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358D1-FCAE-4C76-BDDA-BE7203FB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345" y="1589649"/>
            <a:ext cx="8153972" cy="1785326"/>
          </a:xfrm>
        </p:spPr>
        <p:txBody>
          <a:bodyPr/>
          <a:lstStyle/>
          <a:p>
            <a:r>
              <a:rPr lang="en-US" sz="8000" dirty="0" err="1"/>
              <a:t>iXitolo</a:t>
            </a:r>
            <a:endParaRPr lang="pt-PT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901" y="3896087"/>
            <a:ext cx="8524830" cy="252224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 err="1"/>
              <a:t>Cherindza</a:t>
            </a:r>
            <a:r>
              <a:rPr lang="pt-PT" dirty="0"/>
              <a:t>, Vânia Olinda Venâncio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Ecole, </a:t>
            </a:r>
            <a:r>
              <a:rPr lang="en-US" dirty="0" err="1"/>
              <a:t>Luthermilla</a:t>
            </a:r>
            <a:r>
              <a:rPr lang="en-US" dirty="0"/>
              <a:t> </a:t>
            </a:r>
            <a:r>
              <a:rPr lang="en-US" dirty="0" err="1"/>
              <a:t>Mucula</a:t>
            </a:r>
            <a:r>
              <a:rPr lang="en-US" dirty="0"/>
              <a:t> dos Reis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Fumo, José David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Mahanjane, Erick Paulo Samuel</a:t>
            </a:r>
            <a:endParaRPr lang="pt-P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Mondjana, Albertina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Samo, Ercílio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5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19447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EF500-3CDF-48AE-8D17-CC106353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A8820-C202-48EB-99B4-5C433D08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943744" cy="44218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/>
              <a:t>A </a:t>
            </a:r>
            <a:r>
              <a:rPr lang="pt-PT" sz="2000" dirty="0" err="1"/>
              <a:t>iXitolo</a:t>
            </a:r>
            <a:r>
              <a:rPr lang="pt-PT" sz="2000" dirty="0"/>
              <a:t> é uma mercaria virtual que permite a compra, requisição de serviços, reservas e todas as actividades relacionadas com aquisições em uma mercearia normal.</a:t>
            </a:r>
          </a:p>
          <a:p>
            <a:pPr algn="just">
              <a:lnSpc>
                <a:spcPct val="150000"/>
              </a:lnSpc>
            </a:pPr>
            <a:r>
              <a:rPr lang="pt-PT" sz="2000" dirty="0" err="1"/>
              <a:t>Actualmente</a:t>
            </a:r>
            <a:r>
              <a:rPr lang="pt-PT" sz="2000" dirty="0"/>
              <a:t>, o comércio </a:t>
            </a:r>
            <a:r>
              <a:rPr lang="pt-PT" sz="2000" dirty="0" err="1"/>
              <a:t>electrónico</a:t>
            </a:r>
            <a:r>
              <a:rPr lang="pt-PT" sz="2000" dirty="0"/>
              <a:t> tem registado grandes crescimentos, o que revela de extrema importância a criação de um sistema que suporta a gestão do processo de compras e vendas de produtos de primeiras necessidade na cidade de Maputo e Matola (províncias de Maputo Cidade e Maputo Província </a:t>
            </a:r>
            <a:r>
              <a:rPr lang="pt-PT" sz="2000" dirty="0" err="1"/>
              <a:t>respectivamente</a:t>
            </a:r>
            <a:r>
              <a:rPr lang="pt-PT" sz="2000" dirty="0"/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E8720-7404-4F54-97FE-11DECE51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6F156-F973-471B-9EC2-8409C5B6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2939"/>
            <a:ext cx="8956996" cy="48884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pt-PT" sz="20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000" dirty="0">
                <a:cs typeface="Times New Roman" panose="02020603050405020304" pitchFamily="18" charset="0"/>
              </a:rPr>
              <a:t>Fornecer uma plataforma para vendas </a:t>
            </a:r>
            <a:r>
              <a:rPr lang="pt-PT" sz="2000" i="1" dirty="0">
                <a:cs typeface="Times New Roman" panose="02020603050405020304" pitchFamily="18" charset="0"/>
              </a:rPr>
              <a:t>online </a:t>
            </a:r>
            <a:r>
              <a:rPr lang="en-GB" sz="2000" dirty="0">
                <a:cs typeface="Times New Roman" panose="02020603050405020304" pitchFamily="18" charset="0"/>
              </a:rPr>
              <a:t>de </a:t>
            </a:r>
            <a:r>
              <a:rPr lang="pt-PT" sz="2000" dirty="0">
                <a:cs typeface="Times New Roman" panose="02020603050405020304" pitchFamily="18" charset="0"/>
              </a:rPr>
              <a:t>produtos de primeira necessidade de várias mercearias;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cs typeface="Times New Roman" panose="02020603050405020304" pitchFamily="18" charset="0"/>
              </a:rPr>
              <a:t>Fornir ao cliente facilidades de pagamento imediato ou presencial;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cs typeface="Times New Roman" panose="02020603050405020304" pitchFamily="18" charset="0"/>
              </a:rPr>
              <a:t>Facultar meios de pagamento imediato (conta bancária, </a:t>
            </a:r>
            <a:r>
              <a:rPr lang="pt-PT" sz="2000" dirty="0" err="1">
                <a:cs typeface="Times New Roman" panose="02020603050405020304" pitchFamily="18" charset="0"/>
              </a:rPr>
              <a:t>mPesa</a:t>
            </a:r>
            <a:r>
              <a:rPr lang="pt-PT" sz="2000" dirty="0">
                <a:cs typeface="Times New Roman" panose="02020603050405020304" pitchFamily="18" charset="0"/>
              </a:rPr>
              <a:t>, </a:t>
            </a:r>
            <a:r>
              <a:rPr lang="pt-PT" sz="2000" dirty="0" err="1">
                <a:cs typeface="Times New Roman" panose="02020603050405020304" pitchFamily="18" charset="0"/>
              </a:rPr>
              <a:t>mKesh</a:t>
            </a:r>
            <a:r>
              <a:rPr lang="pt-PT" sz="2000" dirty="0">
                <a:cs typeface="Times New Roman" panose="02020603050405020304" pitchFamily="18" charset="0"/>
              </a:rPr>
              <a:t> e conta móvel do BCI); e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cs typeface="Times New Roman" panose="02020603050405020304" pitchFamily="18" charset="0"/>
              </a:rPr>
              <a:t>Disponibilizar serviços de entregas domiciliares (</a:t>
            </a:r>
            <a:r>
              <a:rPr lang="pt-PT" sz="2000" i="1" dirty="0" err="1">
                <a:cs typeface="Times New Roman" panose="02020603050405020304" pitchFamily="18" charset="0"/>
              </a:rPr>
              <a:t>Delivery</a:t>
            </a:r>
            <a:r>
              <a:rPr lang="pt-PT" sz="2000" i="1" dirty="0">
                <a:cs typeface="Times New Roman" panose="02020603050405020304" pitchFamily="18" charset="0"/>
              </a:rPr>
              <a:t>, </a:t>
            </a:r>
            <a:r>
              <a:rPr lang="pt-PT" sz="2000" dirty="0">
                <a:cs typeface="Times New Roman" panose="02020603050405020304" pitchFamily="18" charset="0"/>
              </a:rPr>
              <a:t>de caractere</a:t>
            </a:r>
            <a:r>
              <a:rPr lang="pt-PT" sz="2000" i="1" dirty="0">
                <a:cs typeface="Times New Roman" panose="02020603050405020304" pitchFamily="18" charset="0"/>
              </a:rPr>
              <a:t> o</a:t>
            </a:r>
            <a:r>
              <a:rPr lang="pt-PT" sz="2000" dirty="0">
                <a:cs typeface="Times New Roman" panose="02020603050405020304" pitchFamily="18" charset="0"/>
              </a:rPr>
              <a:t>pcional porém tarifado, em alguns casos).</a:t>
            </a:r>
          </a:p>
          <a:p>
            <a:pPr algn="just">
              <a:lnSpc>
                <a:spcPct val="150000"/>
              </a:lnSpc>
            </a:pPr>
            <a:endParaRPr lang="pt-P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39439-BE88-45F5-AE35-469183F4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97968-5AAD-4F86-92DF-3565EF1F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003"/>
            <a:ext cx="8596668" cy="472939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  <a:cs typeface="Times New Roman" panose="02020603050405020304" pitchFamily="18" charset="0"/>
              </a:rPr>
              <a:t>Facilidade de acesso aos produtos comercializados;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  <a:cs typeface="Times New Roman" panose="02020603050405020304" pitchFamily="18" charset="0"/>
              </a:rPr>
              <a:t>Simplicidade de pagamento (</a:t>
            </a:r>
            <a:r>
              <a:rPr lang="pt-PT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Mpesa</a:t>
            </a:r>
            <a:r>
              <a:rPr lang="pt-PT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pt-PT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Mkesh</a:t>
            </a:r>
            <a:r>
              <a:rPr lang="pt-PT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conta móvel, ...)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  <a:cs typeface="Times New Roman" panose="02020603050405020304" pitchFamily="18" charset="0"/>
              </a:rPr>
              <a:t>Conforto e praticabilidade;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  <a:cs typeface="Times New Roman" panose="02020603050405020304" pitchFamily="18" charset="0"/>
              </a:rPr>
              <a:t>Fornecimento de serviços extras;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Garantia de qualidade de produtos; e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  <a:cs typeface="Times New Roman" panose="02020603050405020304" pitchFamily="18" charset="0"/>
              </a:rPr>
              <a:t>Horários flexíveis.</a:t>
            </a:r>
            <a:endParaRPr lang="en-GB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65833-AA76-45CC-BAAB-6B49437F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2CB48-5D5A-49B2-8D31-172CF396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Interessados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63" y="1524001"/>
            <a:ext cx="8995279" cy="450411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pt-PT" sz="2000" dirty="0"/>
              <a:t>Cliente, o Vendedor e a população moçambicana são beneficiários;</a:t>
            </a:r>
          </a:p>
          <a:p>
            <a:pPr lvl="0" algn="just">
              <a:lnSpc>
                <a:spcPct val="150000"/>
              </a:lnSpc>
            </a:pPr>
            <a:r>
              <a:rPr lang="pt-PT" sz="2000" dirty="0"/>
              <a:t>O Cliente terá acesso aos vários tipos de produtos disponibilizados pelas várias mercearias cadastradas no Sistema;</a:t>
            </a:r>
            <a:endParaRPr lang="en-GB" sz="2000" dirty="0"/>
          </a:p>
          <a:p>
            <a:pPr lvl="0" algn="just">
              <a:lnSpc>
                <a:spcPct val="150000"/>
              </a:lnSpc>
            </a:pPr>
            <a:r>
              <a:rPr lang="pt-PT" sz="2000" dirty="0"/>
              <a:t>O Vendedor terá acesso há um ambiente para expor seus produtos, possibilitando o crescimento e </a:t>
            </a:r>
            <a:r>
              <a:rPr lang="pt-PT" sz="2000" dirty="0" err="1"/>
              <a:t>expandibilidade</a:t>
            </a:r>
            <a:r>
              <a:rPr lang="pt-PT" sz="2000" dirty="0"/>
              <a:t> do negócio;</a:t>
            </a:r>
          </a:p>
          <a:p>
            <a:pPr lvl="0" algn="just">
              <a:lnSpc>
                <a:spcPct val="150000"/>
              </a:lnSpc>
            </a:pPr>
            <a:r>
              <a:rPr lang="pt-PT" sz="2000" dirty="0"/>
              <a:t>A população moçambicana terá acesso a mais um posto de emprego.</a:t>
            </a: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endParaRPr lang="pt-P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1B349-9F08-4EA0-ACB6-AB261B58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3A829-0C31-47D0-8C2B-CDF0E2E3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50513932"/>
              </p:ext>
            </p:extLst>
          </p:nvPr>
        </p:nvGraphicFramePr>
        <p:xfrm>
          <a:off x="1799247" y="1690277"/>
          <a:ext cx="7573246" cy="507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8CECE-D8E1-4AF3-9C36-618D30C3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B6BF-F604-4860-8D8F-E6028B86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Auditoria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5494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/>
              <a:t>As vendas só serão feitas se o clientes estiverem cadastrados, e esse cadastro será de definições essenciais.</a:t>
            </a:r>
          </a:p>
          <a:p>
            <a:pPr algn="just">
              <a:lnSpc>
                <a:spcPct val="150000"/>
              </a:lnSpc>
            </a:pPr>
            <a:r>
              <a:rPr lang="pt-PT" sz="2000" dirty="0"/>
              <a:t>Após possuir o conjunto de credenciais para aceder ao sistema, o cliente e vendedores (anunciantes) devem sempre iniciar sessões.</a:t>
            </a:r>
          </a:p>
          <a:p>
            <a:pPr algn="just">
              <a:lnSpc>
                <a:spcPct val="150000"/>
              </a:lnSpc>
            </a:pP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6B849-EC72-40E8-8E90-B0B28106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A0F84-F079-412A-A826-CA0B6065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62355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599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Bem  Vindos  à </vt:lpstr>
      <vt:lpstr>iXitolo</vt:lpstr>
      <vt:lpstr>Agenda</vt:lpstr>
      <vt:lpstr>Definição</vt:lpstr>
      <vt:lpstr>Objectivos</vt:lpstr>
      <vt:lpstr>Vantagens</vt:lpstr>
      <vt:lpstr>Interessados</vt:lpstr>
      <vt:lpstr>Arquitectura</vt:lpstr>
      <vt:lpstr>Auditoria </vt:lpstr>
      <vt:lpstr>Transporte</vt:lpstr>
      <vt:lpstr>Administrativo</vt:lpstr>
      <vt:lpstr>Compras</vt:lpstr>
      <vt:lpstr>Clientes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Erick Paulo</cp:lastModifiedBy>
  <cp:revision>29</cp:revision>
  <dcterms:created xsi:type="dcterms:W3CDTF">2016-03-16T13:48:36Z</dcterms:created>
  <dcterms:modified xsi:type="dcterms:W3CDTF">2017-10-23T23:05:36Z</dcterms:modified>
</cp:coreProperties>
</file>