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24a956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24a956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24a956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24a956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42a354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42a354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42a3541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42a3541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42a3541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42a354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91908f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91908f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91908f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91908f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d91908f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d91908f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91908f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91908f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d91908f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d91908f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91908f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91908f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d91908f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d91908f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91908f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91908f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d91908f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d91908f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42a35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42a35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30f866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30f866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30f86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30f86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24a956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24a956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24a956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24a956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695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BD SIMULATION</a:t>
            </a:r>
            <a:endParaRPr sz="44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End</a:t>
            </a:r>
            <a:r>
              <a:rPr lang="en-GB" sz="4460"/>
              <a:t> Term Evaluation</a:t>
            </a:r>
            <a:endParaRPr sz="44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6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489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ARMEET LUTHRA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Forces on a Brownian Particle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Drag Force: </a:t>
            </a:r>
            <a:r>
              <a:rPr lang="en-GB"/>
              <a:t>Force exerted by the medium which opposes the relative motion of brownian particle.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Brownian Force: </a:t>
            </a:r>
            <a:r>
              <a:rPr lang="en-GB"/>
              <a:t>Force originating due to random collision of medium molecules with the brownian particles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Gravitational Force:</a:t>
            </a:r>
            <a:r>
              <a:rPr lang="en-GB"/>
              <a:t> Due to extremely small size of brownian particles, force due to gravity is negligible in comparison to the brownian force, hence neglected.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0" y="1695950"/>
            <a:ext cx="2667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047" y="2857522"/>
            <a:ext cx="1535925" cy="1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Problem Statement: </a:t>
            </a:r>
            <a:r>
              <a:rPr lang="en-GB"/>
              <a:t>Assuming</a:t>
            </a:r>
            <a:r>
              <a:rPr lang="en-GB"/>
              <a:t> </a:t>
            </a:r>
            <a:r>
              <a:rPr lang="en-GB"/>
              <a:t>particle</a:t>
            </a:r>
            <a:r>
              <a:rPr lang="en-GB"/>
              <a:t> is at origin(0,0,0) at t*=0, it was asked to plot x* vs y*, and </a:t>
            </a:r>
            <a:r>
              <a:rPr lang="en-GB"/>
              <a:t>MSD vs 𝛕*, and from this plot calculate diffusivity.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took ,               and used the finite difference method iteratively , as applied in previous assignment to get </a:t>
            </a:r>
            <a:r>
              <a:rPr lang="en-GB"/>
              <a:t>x*,y*,z* at time intervals multiple of               t  till t*=100sec.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x*(t+Δt*)=sqrt(6Δt*)nx+x*(t)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calculated MSD(𝛕) for 𝛕= 0, Δt*,2Δt*,3Δt*,4Δt*,5Δt*......   10^4Δt*.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50" y="1909075"/>
            <a:ext cx="85853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750" y="2178900"/>
            <a:ext cx="85853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26" y="3652900"/>
            <a:ext cx="2603224" cy="14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were then required to calculate Diffusivity value which was done by plotting MSD vs 𝛕*,and then fitting a line through 5 consecutive points from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𝛕* =0 using polyfit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Diffusivity = (slope of MSD vs 𝛕*)/6= </a:t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21905"/>
          <a:stretch/>
        </p:blipFill>
        <p:spPr>
          <a:xfrm>
            <a:off x="3979000" y="1370147"/>
            <a:ext cx="1514475" cy="4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75" y="1229525"/>
            <a:ext cx="27622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650" y="4032538"/>
            <a:ext cx="1504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Matlab Code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017725"/>
            <a:ext cx="5015261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2818"/>
          <a:stretch/>
        </p:blipFill>
        <p:spPr>
          <a:xfrm>
            <a:off x="4289375" y="1152475"/>
            <a:ext cx="4362450" cy="39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Matlab Plots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x* vs y*                                                                                MSD vs </a:t>
            </a:r>
            <a:r>
              <a:rPr lang="en-GB"/>
              <a:t>𝛕*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1668313"/>
            <a:ext cx="3680850" cy="30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99" y="1743062"/>
            <a:ext cx="4023200" cy="2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Problem statement</a:t>
            </a:r>
            <a:r>
              <a:rPr lang="en-GB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assignment we were required to plot the dimensionless distance between the 2 beads of the dumbbell model of a single polymer as a function of dimensionless time and also find the rms value of the separation between the beads.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Physics and equations</a:t>
            </a:r>
            <a:r>
              <a:rPr lang="en-GB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Polymer chains practically involve around a million or more particles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computationally difficult to apply equations of motion individually to each particle and solve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We therefore model our polymer chain as a dumbbell with 2 beads</a:t>
            </a:r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Three forces act on each bead: Drag force, brownian force and spring force.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Equation of motion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38" y="1522975"/>
            <a:ext cx="37814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838" y="2076775"/>
            <a:ext cx="3390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838" y="2796138"/>
            <a:ext cx="27717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375" y="2806338"/>
            <a:ext cx="436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3075" y="1928463"/>
            <a:ext cx="32194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138" y="4059800"/>
            <a:ext cx="42195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65775" y="10973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</a:t>
            </a:r>
            <a:r>
              <a:rPr lang="en-GB"/>
              <a:t>dimensionalising</a:t>
            </a:r>
            <a:r>
              <a:rPr lang="en-GB"/>
              <a:t>, we obtain EOS: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32" y="1181775"/>
            <a:ext cx="2764075" cy="7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475" y="1688525"/>
            <a:ext cx="18002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125" y="2629575"/>
            <a:ext cx="3530725" cy="1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solve the dimensionless equation of motions, using similar approach as done in previous 2 assignments.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then calculate the end to end distance between the 2 beads for different time stamps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RMS value of this distance is calculated.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plot the dimensionless end to 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distance vs </a:t>
            </a:r>
            <a:r>
              <a:rPr lang="en-GB"/>
              <a:t>dimensionless</a:t>
            </a:r>
            <a:r>
              <a:rPr lang="en-GB"/>
              <a:t> time</a:t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750" y="2440438"/>
            <a:ext cx="24765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Matlab Code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72" y="1152472"/>
            <a:ext cx="5129575" cy="38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671" l="0" r="0" t="6053"/>
          <a:stretch/>
        </p:blipFill>
        <p:spPr>
          <a:xfrm>
            <a:off x="3386700" y="1152475"/>
            <a:ext cx="5757300" cy="38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Problem statement</a:t>
            </a:r>
            <a:r>
              <a:rPr lang="en-GB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assignment we were required to </a:t>
            </a:r>
            <a:r>
              <a:rPr lang="en-GB"/>
              <a:t>compare the analytical and numerically calculated velocity of a freely falling sphere as a function of time, in a medium of given density and viscosity.</a:t>
            </a:r>
            <a:r>
              <a:rPr lang="en-GB"/>
              <a:t> Plots by both the methods were compared.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Physics and equations</a:t>
            </a:r>
            <a:r>
              <a:rPr lang="en-GB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freely falling spherical ball experiences three forces: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</a:t>
            </a:r>
            <a:r>
              <a:rPr lang="en-GB"/>
              <a:t>ravitational force downwards,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Buoyancy upwards,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Drag force, which acts opposite to the direction of velocity of the particle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Matlab Plots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1152475"/>
            <a:ext cx="5211184" cy="3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he equation of motion can be written as: mdu/dt=mg-⍴Vg-6πrηu.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m=mass of sphere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u=velocity of sphere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g=gravitational acceleration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⍴=density of fluid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V=volume of sphere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r=radius of sphere</a:t>
            </a:r>
            <a:endParaRPr sz="13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300">
                <a:solidFill>
                  <a:srgbClr val="000000"/>
                </a:solidFill>
              </a:rPr>
              <a:t>η=viscosity of the fluid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63" y="1730300"/>
            <a:ext cx="19526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250"/>
              <a:t>The equation of motion can be written as: </a:t>
            </a:r>
            <a:r>
              <a:rPr b="1" lang="en-GB" sz="3250"/>
              <a:t>mdu/dt=mg-⍴Vg-6πrηu.</a:t>
            </a:r>
            <a:endParaRPr b="1"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250"/>
              <a:t>Solving the differential equation would give the analytical expression and to get the  analytical answer, boundary condition u(t=0)=0 can be used. Analytical expression: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50"/>
              <a:t> u(t)=mg/(6πrη)*(1-⍴V/m)*[1-e^(6πrηt/m)]</a:t>
            </a:r>
            <a:endParaRPr b="1"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250"/>
              <a:t>Numerical Method involves linear approximation: </a:t>
            </a:r>
            <a:r>
              <a:rPr b="1" lang="en-GB" sz="3250"/>
              <a:t>du/dt≃[u(t+Δt)-u(t)]/Δt</a:t>
            </a:r>
            <a:r>
              <a:rPr lang="en-GB" sz="3250"/>
              <a:t> </a:t>
            </a:r>
            <a:endParaRPr sz="3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50"/>
              <a:t>u(t+Δt)=gΔt(1-⍴V/m) +u (t)[ 1+6πrηΔt/m ] </a:t>
            </a:r>
            <a:endParaRPr b="1"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250"/>
              <a:t>This equation is then solved iteratively using a loop and the velocity at different time stamps is stored in an array.</a:t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250"/>
              <a:t>This data is plotted.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83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Matlab Code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75" y="966150"/>
            <a:ext cx="5926176" cy="40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-269075" y="0"/>
            <a:ext cx="91440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Matlab Plot</a:t>
            </a:r>
            <a:endParaRPr sz="416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-5960" r="5959" t="0"/>
          <a:stretch/>
        </p:blipFill>
        <p:spPr>
          <a:xfrm>
            <a:off x="1396075" y="979800"/>
            <a:ext cx="4932250" cy="40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Brownian Motion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the case of a free falling particle under gravity, the force driving the motion was in a fixed direction: downwards.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But for mesoscale level particles in a colloidal solution, a random zig-zag motion is observed, known as brownian motion.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 the driving </a:t>
            </a:r>
            <a:r>
              <a:rPr lang="en-GB"/>
              <a:t>force is the brownian force, which originates due to random collisions of medium particles with the brownian particles.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Pointing direction of force is random at each moment.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Brownian Motion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Source:</a:t>
            </a:r>
            <a:r>
              <a:rPr lang="en-GB"/>
              <a:t>https://en.wikipedia.org/wiki/Brownian_motion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5811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of</a:t>
            </a:r>
            <a:r>
              <a:rPr lang="en-GB"/>
              <a:t> Motion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952500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particle is extremely small therefore it’s inertia(mass)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Is neglected.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6214" r="24345" t="0"/>
          <a:stretch/>
        </p:blipFill>
        <p:spPr>
          <a:xfrm>
            <a:off x="6306550" y="728925"/>
            <a:ext cx="15741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63" y="1238250"/>
            <a:ext cx="22383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663" y="2297263"/>
            <a:ext cx="1590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350" y="3827050"/>
            <a:ext cx="21526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575" y="2833188"/>
            <a:ext cx="20097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91550" y="3860125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Non dimensionalising the equation we get: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