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lfa Slab One" panose="020B0604020202020204" charset="0"/>
      <p:regular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42a3541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42a3541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d31b375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d31b3753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d31b375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d31b375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91908fe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91908fe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d91908f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d91908f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d91908fe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d91908fe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d91908fe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d91908fe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d91908f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d91908f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d91908fe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d91908fe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31b3753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d31b3753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d91908fe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d91908fe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d31b3753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d31b3753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d31b3753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d31b3753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d91908fe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d91908fe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d91908fe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d91908fe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042a354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042a354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30f8667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30f8667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24a9567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f24a9567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31b375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31b375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042a3541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042a3541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microsoft.com/office/2007/relationships/media" Target="../media/media4.mp4"/><Relationship Id="rId7" Type="http://schemas.openxmlformats.org/officeDocument/2006/relationships/slideLayout" Target="../slideLayouts/slideLayout3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video" Target="../media/media5.mp4"/><Relationship Id="rId11" Type="http://schemas.openxmlformats.org/officeDocument/2006/relationships/image" Target="../media/image23.png"/><Relationship Id="rId5" Type="http://schemas.microsoft.com/office/2007/relationships/media" Target="../media/media5.mp4"/><Relationship Id="rId10" Type="http://schemas.openxmlformats.org/officeDocument/2006/relationships/image" Target="../media/image22.png"/><Relationship Id="rId4" Type="http://schemas.openxmlformats.org/officeDocument/2006/relationships/video" Target="../media/media4.mp4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136952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60"/>
              <a:t>Python In ChemE</a:t>
            </a:r>
            <a:endParaRPr sz="446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46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60"/>
              <a:t>End Term Evaluation</a:t>
            </a:r>
            <a:endParaRPr sz="446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46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48948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ARMEET LUTHRA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130600" y="1152475"/>
            <a:ext cx="870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boundary condition: Top edge at 100</a:t>
            </a:r>
            <a:r>
              <a:rPr lang="en-GB" sz="16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rest plate at 0</a:t>
            </a:r>
            <a:r>
              <a:rPr lang="en-GB" sz="16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Final temperature profile for this case is 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00" y="1626925"/>
            <a:ext cx="4570900" cy="32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130600" y="1152475"/>
            <a:ext cx="870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     Initial boundary condition: Top edge at 100</a:t>
            </a:r>
            <a:r>
              <a:rPr lang="en-GB" sz="16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Right edge at 50</a:t>
            </a:r>
            <a:r>
              <a:rPr lang="en-GB" sz="16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rest plate at 0</a:t>
            </a:r>
            <a:r>
              <a:rPr lang="en-GB" sz="16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.Final temperature profile for this case is: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72" y="1870372"/>
            <a:ext cx="4339099" cy="31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2_temp_profile">
            <a:hlinkClick r:id="" action="ppaction://media"/>
            <a:extLst>
              <a:ext uri="{FF2B5EF4-FFF2-40B4-BE49-F238E27FC236}">
                <a16:creationId xmlns:a16="http://schemas.microsoft.com/office/drawing/2014/main" id="{0732C2E9-13D7-F75F-0442-E36A63A727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25683" y="1150004"/>
            <a:ext cx="4191459" cy="3143594"/>
          </a:xfrm>
          <a:prstGeom prst="rect">
            <a:avLst/>
          </a:prstGeom>
        </p:spPr>
      </p:pic>
      <p:pic>
        <p:nvPicPr>
          <p:cNvPr id="3" name="A2_temp_profile-1">
            <a:hlinkClick r:id="" action="ppaction://media"/>
            <a:extLst>
              <a:ext uri="{FF2B5EF4-FFF2-40B4-BE49-F238E27FC236}">
                <a16:creationId xmlns:a16="http://schemas.microsoft.com/office/drawing/2014/main" id="{127DF3E8-FF27-3FD9-4777-74994C6825B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310743" y="1017725"/>
            <a:ext cx="4096657" cy="3072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Problem statement</a:t>
            </a:r>
            <a:r>
              <a:rPr lang="en-GB"/>
              <a:t>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assignment we were required to solve and obtain the transient response of Temperature with time for the given concentric cylinder double pipe heat exchanger for co-current flow.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4 : Double pipe heat exchanger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650" y="2381850"/>
            <a:ext cx="5160910" cy="25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Physics and equations</a:t>
            </a:r>
            <a:r>
              <a:rPr lang="en-GB"/>
              <a:t>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Using energy balance: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The heat balance equation for concentric heat exchanging cylinders is: 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4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13" y="2198575"/>
            <a:ext cx="66198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265775" y="1097375"/>
            <a:ext cx="8520600" cy="3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4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75" y="925550"/>
            <a:ext cx="79248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4 : Algorithm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71" y="1308800"/>
            <a:ext cx="4980699" cy="357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4 :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l="1010" r="-1010"/>
          <a:stretch/>
        </p:blipFill>
        <p:spPr>
          <a:xfrm>
            <a:off x="723150" y="1425263"/>
            <a:ext cx="69342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240750" y="43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Code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0" y="567676"/>
            <a:ext cx="6055950" cy="36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4">
            <a:alphaModFix/>
          </a:blip>
          <a:srcRect l="15260" t="-124380" r="-15259" b="124380"/>
          <a:stretch/>
        </p:blipFill>
        <p:spPr>
          <a:xfrm>
            <a:off x="1543600" y="2902450"/>
            <a:ext cx="89535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50" y="4175445"/>
            <a:ext cx="6055950" cy="68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0855"/>
            <a:ext cx="4269525" cy="320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25" y="1223025"/>
            <a:ext cx="4368019" cy="3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Problem statement</a:t>
            </a:r>
            <a:r>
              <a:rPr lang="en-GB"/>
              <a:t>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assignment we were required to compare the analytical and numerically calculated terminal velocity of a sphere in a medium of given density and viscosity.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u="sng"/>
              <a:t>Physics and equations</a:t>
            </a:r>
            <a:r>
              <a:rPr lang="en-GB"/>
              <a:t> 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freely falling spherical ball experiences three forces: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Gravitational force downwards,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Buoyancy upwards,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Drag force, which acts opposite to the direction of velocity of the particle</a:t>
            </a:r>
            <a:endParaRPr sz="2300"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 :     STOKES LAW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502300" y="1245700"/>
            <a:ext cx="747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2)</a:t>
            </a:r>
            <a:r>
              <a:rPr lang="en-GB" sz="700"/>
              <a:t>   </a:t>
            </a:r>
            <a:r>
              <a:rPr lang="en-GB" sz="1600"/>
              <a:t>Temperature profile color map at some instant</a:t>
            </a:r>
            <a:endParaRPr sz="1600"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575" y="1768925"/>
            <a:ext cx="5063348" cy="31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3_2">
            <a:hlinkClick r:id="" action="ppaction://media"/>
            <a:extLst>
              <a:ext uri="{FF2B5EF4-FFF2-40B4-BE49-F238E27FC236}">
                <a16:creationId xmlns:a16="http://schemas.microsoft.com/office/drawing/2014/main" id="{75D08A94-75DF-A252-DED9-69E68636FA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02533" y="1233714"/>
            <a:ext cx="4069467" cy="3052101"/>
          </a:xfrm>
          <a:prstGeom prst="rect">
            <a:avLst/>
          </a:prstGeom>
        </p:spPr>
      </p:pic>
      <p:pic>
        <p:nvPicPr>
          <p:cNvPr id="3" name="A3_22">
            <a:hlinkClick r:id="" action="ppaction://media"/>
            <a:extLst>
              <a:ext uri="{FF2B5EF4-FFF2-40B4-BE49-F238E27FC236}">
                <a16:creationId xmlns:a16="http://schemas.microsoft.com/office/drawing/2014/main" id="{B21AF0D1-0717-A10D-CB36-3D22F5D8FFA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915785" y="2650930"/>
            <a:ext cx="3079546" cy="2309659"/>
          </a:xfrm>
          <a:prstGeom prst="rect">
            <a:avLst/>
          </a:prstGeom>
        </p:spPr>
      </p:pic>
      <p:pic>
        <p:nvPicPr>
          <p:cNvPr id="4" name="A3_temp_profile">
            <a:hlinkClick r:id="" action="ppaction://media"/>
            <a:extLst>
              <a:ext uri="{FF2B5EF4-FFF2-40B4-BE49-F238E27FC236}">
                <a16:creationId xmlns:a16="http://schemas.microsoft.com/office/drawing/2014/main" id="{57ED2971-337A-C3B7-2432-B5E52A3DA293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809320" y="457005"/>
            <a:ext cx="3292475" cy="219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equation of motion can be written as: mdu/dt=mg-⍴Vg-6πrηu.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m=mass of sphere</a:t>
            </a:r>
            <a:endParaRPr sz="13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u=velocity of sphere</a:t>
            </a:r>
            <a:endParaRPr sz="13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g=gravitational acceleration</a:t>
            </a:r>
            <a:endParaRPr sz="13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⍴=density of fluid</a:t>
            </a:r>
            <a:endParaRPr sz="13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V=volume of sphere</a:t>
            </a:r>
            <a:endParaRPr sz="13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r=radius of sphere</a:t>
            </a:r>
            <a:endParaRPr sz="13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η=viscosity of the fluid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363" y="1730300"/>
            <a:ext cx="19526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71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5271"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lang="en-GB" sz="20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the necessary parameters (density of liquid, sphere, viscosity of liquid, radius of sphere, tolerance and integration time step)(initial velocity of sphere is assumed to be 0)</a:t>
            </a:r>
            <a:endParaRPr sz="29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GB" sz="20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equation of motion is integrated using linear approximation to integral:</a:t>
            </a:r>
            <a:endParaRPr sz="29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6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du/dt</a:t>
            </a:r>
            <a:r>
              <a:rPr lang="en-GB" sz="26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≃</a:t>
            </a:r>
            <a:r>
              <a:rPr lang="en-GB" sz="26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[u(t+Δt)-u(t)]/Δt</a:t>
            </a:r>
            <a:endParaRPr sz="26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u(t+Δt)=gΔt(1-</a:t>
            </a:r>
            <a:r>
              <a:rPr lang="en-GB" sz="26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⍴</a:t>
            </a:r>
            <a:r>
              <a:rPr lang="en-GB" sz="26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V/m) +u (t)[ 1+6πrηΔt/m ]</a:t>
            </a:r>
            <a:endParaRPr sz="26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r>
              <a:rPr lang="en-GB" sz="20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implemented using a loop incrementing the </a:t>
            </a:r>
            <a:r>
              <a:rPr lang="en-GB" sz="26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Δt each time till the error between u(t+Δt) and u(t) is less than the given tolerance.</a:t>
            </a:r>
            <a:endParaRPr sz="26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lang="en-GB" sz="20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final u will be the terminal velocity</a:t>
            </a:r>
            <a:endParaRPr sz="29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r>
              <a:rPr lang="en-GB" sz="20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Analytical terminal velocity Is calculated by putting acceleration=0 in the equation of motion.</a:t>
            </a:r>
            <a:endParaRPr sz="29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6)</a:t>
            </a:r>
            <a:r>
              <a:rPr lang="en-GB" sz="20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sphere it comes out to be: vt=(</a:t>
            </a:r>
            <a:r>
              <a:rPr lang="en-GB" sz="26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⍴s</a:t>
            </a: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GB" sz="26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⍴l</a:t>
            </a: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)*g*r</a:t>
            </a:r>
            <a:r>
              <a:rPr lang="en-GB" sz="2942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GB" sz="2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*2/(9*n)</a:t>
            </a:r>
            <a:endParaRPr sz="2471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8326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Python Code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925" y="1015800"/>
            <a:ext cx="5826166" cy="3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-269075" y="0"/>
            <a:ext cx="9144000" cy="9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60"/>
              <a:t>Output</a:t>
            </a:r>
            <a:endParaRPr sz="416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25" y="1262800"/>
            <a:ext cx="67913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Problem Statement: 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assignment we were required to find the TEMPERATURE PROFILE OVER TIME for a flat plate, subject to certain fixed boundary conditions and also animate the changes. This was done by solving the Heat diffusion equation.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Physics of problem</a:t>
            </a:r>
            <a:endParaRPr sz="1600"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heat conduction equation at steady state is given by: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 : Heat Diffusion Equation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50" y="2713924"/>
            <a:ext cx="6811074" cy="23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271"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71"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21300" y="12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50" y="696275"/>
            <a:ext cx="5322276" cy="43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1898950" y="9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Code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73" y="657450"/>
            <a:ext cx="7409799" cy="44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On-screen Show (16:9)</PresentationFormat>
  <Paragraphs>73</Paragraphs>
  <Slides>21</Slides>
  <Notes>21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Alfa Slab One</vt:lpstr>
      <vt:lpstr>Proxima Nova</vt:lpstr>
      <vt:lpstr>Arial</vt:lpstr>
      <vt:lpstr>Times New Roman</vt:lpstr>
      <vt:lpstr>Gameday</vt:lpstr>
      <vt:lpstr>Python In ChemE  End Term Evaluation </vt:lpstr>
      <vt:lpstr>Assignment 1 :     STOKES LAW</vt:lpstr>
      <vt:lpstr>Assignment 1</vt:lpstr>
      <vt:lpstr>Assignment 1</vt:lpstr>
      <vt:lpstr>PowerPoint Presentation</vt:lpstr>
      <vt:lpstr>Output</vt:lpstr>
      <vt:lpstr>Assignment 2 : Heat Diffusion Equation</vt:lpstr>
      <vt:lpstr>Assignment 2</vt:lpstr>
      <vt:lpstr>Python Code</vt:lpstr>
      <vt:lpstr>Output</vt:lpstr>
      <vt:lpstr>Output</vt:lpstr>
      <vt:lpstr>Animation </vt:lpstr>
      <vt:lpstr>Assignment 4 : Double pipe heat exchanger</vt:lpstr>
      <vt:lpstr>Assignment 4</vt:lpstr>
      <vt:lpstr>Assignment 4</vt:lpstr>
      <vt:lpstr>Assignment 4 : Algorithm</vt:lpstr>
      <vt:lpstr>Assignment 4 : Algorithm </vt:lpstr>
      <vt:lpstr>Python Code</vt:lpstr>
      <vt:lpstr>Output</vt:lpstr>
      <vt:lpstr>Output</vt:lpstr>
      <vt:lpstr>Animation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ChemE  End Term Evaluation </dc:title>
  <cp:lastModifiedBy>Armeet Luthra</cp:lastModifiedBy>
  <cp:revision>1</cp:revision>
  <dcterms:modified xsi:type="dcterms:W3CDTF">2022-06-12T16:40:41Z</dcterms:modified>
</cp:coreProperties>
</file>