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06CD5-34F2-4682-994C-9AD0BBCCF5C0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D5CB8-A0DC-4FE5-A33B-28E23545D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821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06CD5-34F2-4682-994C-9AD0BBCCF5C0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D5CB8-A0DC-4FE5-A33B-28E23545D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49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06CD5-34F2-4682-994C-9AD0BBCCF5C0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D5CB8-A0DC-4FE5-A33B-28E23545D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175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06CD5-34F2-4682-994C-9AD0BBCCF5C0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D5CB8-A0DC-4FE5-A33B-28E23545D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71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06CD5-34F2-4682-994C-9AD0BBCCF5C0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D5CB8-A0DC-4FE5-A33B-28E23545D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783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06CD5-34F2-4682-994C-9AD0BBCCF5C0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D5CB8-A0DC-4FE5-A33B-28E23545D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481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06CD5-34F2-4682-994C-9AD0BBCCF5C0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D5CB8-A0DC-4FE5-A33B-28E23545D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484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06CD5-34F2-4682-994C-9AD0BBCCF5C0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D5CB8-A0DC-4FE5-A33B-28E23545D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702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06CD5-34F2-4682-994C-9AD0BBCCF5C0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D5CB8-A0DC-4FE5-A33B-28E23545D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308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06CD5-34F2-4682-994C-9AD0BBCCF5C0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D5CB8-A0DC-4FE5-A33B-28E23545D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245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06CD5-34F2-4682-994C-9AD0BBCCF5C0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D5CB8-A0DC-4FE5-A33B-28E23545D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253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A06CD5-34F2-4682-994C-9AD0BBCCF5C0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ED5CB8-A0DC-4FE5-A33B-28E23545D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549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87678"/>
            <a:ext cx="9144000" cy="2900996"/>
          </a:xfrm>
        </p:spPr>
        <p:txBody>
          <a:bodyPr>
            <a:normAutofit/>
          </a:bodyPr>
          <a:lstStyle/>
          <a:p>
            <a:r>
              <a:rPr lang="en-US" dirty="0" err="1" smtClean="0">
                <a:latin typeface="Algerian" panose="04020705040A02060702" pitchFamily="82" charset="0"/>
              </a:rPr>
              <a:t>judul</a:t>
            </a:r>
            <a:r>
              <a:rPr lang="en-US" dirty="0" smtClean="0">
                <a:latin typeface="Algerian" panose="04020705040A02060702" pitchFamily="82" charset="0"/>
              </a:rPr>
              <a:t>:</a:t>
            </a:r>
            <a:br>
              <a:rPr lang="en-US" dirty="0" smtClean="0">
                <a:latin typeface="Algerian" panose="04020705040A02060702" pitchFamily="82" charset="0"/>
              </a:rPr>
            </a:br>
            <a:r>
              <a:rPr lang="en-US" sz="5400" dirty="0" err="1" smtClean="0">
                <a:latin typeface="Algerian" panose="04020705040A02060702" pitchFamily="82" charset="0"/>
              </a:rPr>
              <a:t>makanan</a:t>
            </a:r>
            <a:r>
              <a:rPr lang="en-US" sz="5400" dirty="0" smtClean="0">
                <a:latin typeface="Algerian" panose="04020705040A02060702" pitchFamily="82" charset="0"/>
              </a:rPr>
              <a:t> </a:t>
            </a:r>
            <a:r>
              <a:rPr lang="en-US" sz="5400" dirty="0" err="1" smtClean="0">
                <a:latin typeface="Algerian" panose="04020705040A02060702" pitchFamily="82" charset="0"/>
              </a:rPr>
              <a:t>dan</a:t>
            </a:r>
            <a:r>
              <a:rPr lang="en-US" sz="5400" dirty="0" smtClean="0">
                <a:latin typeface="Algerian" panose="04020705040A02060702" pitchFamily="82" charset="0"/>
              </a:rPr>
              <a:t> </a:t>
            </a:r>
            <a:r>
              <a:rPr lang="en-US" sz="5400" dirty="0" err="1" smtClean="0">
                <a:latin typeface="Algerian" panose="04020705040A02060702" pitchFamily="82" charset="0"/>
              </a:rPr>
              <a:t>minuman</a:t>
            </a:r>
            <a:r>
              <a:rPr lang="en-US" sz="5400" dirty="0" smtClean="0">
                <a:latin typeface="Algerian" panose="04020705040A02060702" pitchFamily="82" charset="0"/>
              </a:rPr>
              <a:t> </a:t>
            </a:r>
            <a:r>
              <a:rPr lang="en-US" sz="5400" dirty="0" err="1" smtClean="0">
                <a:latin typeface="Algerian" panose="04020705040A02060702" pitchFamily="82" charset="0"/>
              </a:rPr>
              <a:t>tradisonal</a:t>
            </a:r>
            <a:endParaRPr lang="en-US" dirty="0">
              <a:latin typeface="Algerian" panose="04020705040A02060702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415246"/>
            <a:ext cx="9144000" cy="2478632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942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 err="1" smtClean="0">
                <a:latin typeface="Algerian" panose="04020705040A02060702" pitchFamily="82" charset="0"/>
              </a:rPr>
              <a:t>Materi</a:t>
            </a:r>
            <a:r>
              <a:rPr lang="en-US" sz="6000" dirty="0" smtClean="0">
                <a:latin typeface="Algerian" panose="04020705040A02060702" pitchFamily="82" charset="0"/>
              </a:rPr>
              <a:t>:</a:t>
            </a:r>
            <a:endParaRPr lang="en-US" sz="6000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sejarah</a:t>
            </a:r>
            <a:r>
              <a:rPr lang="en-US" dirty="0" smtClean="0"/>
              <a:t> </a:t>
            </a:r>
            <a:r>
              <a:rPr lang="en-US" dirty="0" err="1" smtClean="0"/>
              <a:t>klepon</a:t>
            </a:r>
            <a:endParaRPr lang="en-US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err="1" smtClean="0"/>
              <a:t>Klepon</a:t>
            </a:r>
            <a:r>
              <a:rPr lang="en-US" sz="2400" dirty="0" smtClean="0"/>
              <a:t> </a:t>
            </a:r>
            <a:r>
              <a:rPr lang="en-US" sz="2400" dirty="0" err="1" smtClean="0"/>
              <a:t>adalah</a:t>
            </a:r>
            <a:r>
              <a:rPr lang="en-US" sz="2400" dirty="0" smtClean="0"/>
              <a:t> </a:t>
            </a:r>
            <a:r>
              <a:rPr lang="en-US" sz="2400" dirty="0" err="1" smtClean="0"/>
              <a:t>sejenis</a:t>
            </a:r>
            <a:r>
              <a:rPr lang="en-US" sz="2400" dirty="0" smtClean="0"/>
              <a:t> </a:t>
            </a:r>
            <a:r>
              <a:rPr lang="en-US" sz="2400" dirty="0" err="1" smtClean="0"/>
              <a:t>makanan</a:t>
            </a:r>
            <a:r>
              <a:rPr lang="en-US" sz="2400" dirty="0" smtClean="0"/>
              <a:t> </a:t>
            </a:r>
            <a:r>
              <a:rPr lang="en-US" sz="2400" dirty="0" err="1" smtClean="0"/>
              <a:t>tradisional</a:t>
            </a:r>
            <a:r>
              <a:rPr lang="en-US" sz="2400" dirty="0" smtClean="0"/>
              <a:t> </a:t>
            </a:r>
            <a:r>
              <a:rPr lang="en-US" sz="2400" dirty="0" err="1" smtClean="0"/>
              <a:t>atau</a:t>
            </a:r>
            <a:r>
              <a:rPr lang="en-US" sz="2400" dirty="0" smtClean="0"/>
              <a:t> </a:t>
            </a:r>
            <a:r>
              <a:rPr lang="en-US" sz="2400" dirty="0" err="1" smtClean="0"/>
              <a:t>kue</a:t>
            </a:r>
            <a:r>
              <a:rPr lang="en-US" sz="2400" dirty="0" smtClean="0"/>
              <a:t> </a:t>
            </a:r>
            <a:r>
              <a:rPr lang="en-US" sz="2400" dirty="0" err="1" smtClean="0"/>
              <a:t>tradisional</a:t>
            </a:r>
            <a:r>
              <a:rPr lang="en-US" sz="2400" dirty="0" smtClean="0"/>
              <a:t> Indonesia yang </a:t>
            </a:r>
            <a:r>
              <a:rPr lang="en-US" sz="2400" dirty="0" err="1" smtClean="0"/>
              <a:t>termasuk</a:t>
            </a:r>
            <a:r>
              <a:rPr lang="en-US" sz="2400" dirty="0" smtClean="0"/>
              <a:t> </a:t>
            </a:r>
            <a:r>
              <a:rPr lang="en-US" sz="2400" dirty="0" err="1" smtClean="0"/>
              <a:t>ke</a:t>
            </a:r>
            <a:r>
              <a:rPr lang="en-US" sz="2400" dirty="0" smtClean="0"/>
              <a:t>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 smtClean="0"/>
              <a:t>kelompok</a:t>
            </a:r>
            <a:r>
              <a:rPr lang="en-US" sz="2400" dirty="0" smtClean="0"/>
              <a:t> </a:t>
            </a:r>
            <a:r>
              <a:rPr lang="en-US" sz="2400" dirty="0" err="1" smtClean="0"/>
              <a:t>jajan</a:t>
            </a:r>
            <a:r>
              <a:rPr lang="en-US" sz="2400" dirty="0" smtClean="0"/>
              <a:t> </a:t>
            </a:r>
            <a:r>
              <a:rPr lang="en-US" sz="2400" dirty="0" err="1" smtClean="0"/>
              <a:t>pasar.Klepon</a:t>
            </a:r>
            <a:r>
              <a:rPr lang="en-US" sz="2400" dirty="0" smtClean="0"/>
              <a:t> </a:t>
            </a:r>
            <a:r>
              <a:rPr lang="en-US" sz="2400" dirty="0" err="1" smtClean="0"/>
              <a:t>berasal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 err="1" smtClean="0"/>
              <a:t>Pasuran,Jawa</a:t>
            </a:r>
            <a:r>
              <a:rPr lang="en-US" sz="2400" dirty="0" smtClean="0"/>
              <a:t> </a:t>
            </a:r>
            <a:r>
              <a:rPr lang="en-US" sz="2400" dirty="0" err="1" smtClean="0"/>
              <a:t>Tengah,berbahan</a:t>
            </a:r>
            <a:r>
              <a:rPr lang="en-US" sz="2400" dirty="0" smtClean="0"/>
              <a:t> </a:t>
            </a:r>
            <a:r>
              <a:rPr lang="en-US" sz="2400" dirty="0" err="1" smtClean="0"/>
              <a:t>dasar</a:t>
            </a:r>
            <a:r>
              <a:rPr lang="en-US" sz="2400" dirty="0" smtClean="0"/>
              <a:t> </a:t>
            </a:r>
            <a:r>
              <a:rPr lang="en-US" sz="2400" dirty="0" err="1" smtClean="0"/>
              <a:t>dari</a:t>
            </a:r>
            <a:r>
              <a:rPr lang="en-US" sz="2400" dirty="0" smtClean="0"/>
              <a:t> </a:t>
            </a:r>
            <a:r>
              <a:rPr lang="en-US" sz="2400" dirty="0" err="1" smtClean="0"/>
              <a:t>tepung</a:t>
            </a:r>
            <a:r>
              <a:rPr lang="en-US" sz="2400" dirty="0" smtClean="0"/>
              <a:t> </a:t>
            </a:r>
            <a:r>
              <a:rPr lang="en-US" sz="2400" dirty="0" err="1" smtClean="0"/>
              <a:t>beras</a:t>
            </a:r>
            <a:r>
              <a:rPr lang="en-US" sz="2400" dirty="0" smtClean="0"/>
              <a:t> </a:t>
            </a:r>
            <a:r>
              <a:rPr lang="en-US" sz="2400" dirty="0" err="1" smtClean="0"/>
              <a:t>ketan.Klepon</a:t>
            </a:r>
            <a:r>
              <a:rPr lang="en-US" sz="2400" dirty="0" smtClean="0"/>
              <a:t> </a:t>
            </a:r>
            <a:r>
              <a:rPr lang="en-US" sz="2400" dirty="0" err="1" smtClean="0"/>
              <a:t>juga</a:t>
            </a:r>
            <a:r>
              <a:rPr lang="en-US" sz="2400" dirty="0" smtClean="0"/>
              <a:t> </a:t>
            </a:r>
            <a:r>
              <a:rPr lang="en-US" sz="2400" dirty="0" err="1" smtClean="0"/>
              <a:t>dikenal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sebutan”onde-onde</a:t>
            </a:r>
            <a:r>
              <a:rPr lang="en-US" sz="2400" dirty="0" smtClean="0"/>
              <a:t>” di Sumatera </a:t>
            </a:r>
            <a:r>
              <a:rPr lang="en-US" sz="2400" dirty="0" err="1" smtClean="0"/>
              <a:t>dan</a:t>
            </a:r>
            <a:r>
              <a:rPr lang="en-US" sz="2400" dirty="0" smtClean="0"/>
              <a:t> Malaysia.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err="1" smtClean="0"/>
              <a:t>Sejak</a:t>
            </a:r>
            <a:r>
              <a:rPr lang="en-US" sz="2400" dirty="0" smtClean="0"/>
              <a:t> </a:t>
            </a:r>
            <a:r>
              <a:rPr lang="en-US" sz="2400" dirty="0" err="1" smtClean="0"/>
              <a:t>tahun</a:t>
            </a:r>
            <a:r>
              <a:rPr lang="en-US" sz="2400" dirty="0" smtClean="0"/>
              <a:t> 1950,klepon </a:t>
            </a:r>
            <a:r>
              <a:rPr lang="en-US" sz="2400" dirty="0" err="1" smtClean="0"/>
              <a:t>sudah</a:t>
            </a:r>
            <a:r>
              <a:rPr lang="en-US" sz="2400" dirty="0" smtClean="0"/>
              <a:t> </a:t>
            </a:r>
            <a:r>
              <a:rPr lang="en-US" sz="2400" dirty="0" err="1" smtClean="0"/>
              <a:t>ada</a:t>
            </a:r>
            <a:r>
              <a:rPr lang="en-US" sz="2400" dirty="0" smtClean="0"/>
              <a:t> di </a:t>
            </a:r>
            <a:r>
              <a:rPr lang="en-US" sz="2400" dirty="0" err="1" smtClean="0"/>
              <a:t>restoran</a:t>
            </a:r>
            <a:r>
              <a:rPr lang="en-US" sz="2400" dirty="0" smtClean="0"/>
              <a:t> Indonesia </a:t>
            </a:r>
            <a:r>
              <a:rPr lang="en-US" sz="2400" dirty="0" err="1" smtClean="0"/>
              <a:t>belanda</a:t>
            </a:r>
            <a:r>
              <a:rPr lang="en-US" sz="2400" dirty="0" smtClean="0"/>
              <a:t> </a:t>
            </a:r>
            <a:r>
              <a:rPr lang="en-US" sz="2400" dirty="0" err="1" smtClean="0"/>
              <a:t>atau</a:t>
            </a:r>
            <a:r>
              <a:rPr lang="en-US" sz="2400" dirty="0" smtClean="0"/>
              <a:t> china </a:t>
            </a:r>
            <a:r>
              <a:rPr lang="en-US" sz="2400" dirty="0" err="1" smtClean="0"/>
              <a:t>dan</a:t>
            </a:r>
            <a:r>
              <a:rPr lang="en-US" sz="2400" dirty="0" smtClean="0"/>
              <a:t> supermarket di </a:t>
            </a:r>
            <a:r>
              <a:rPr lang="en-US" sz="2400" dirty="0" err="1" smtClean="0"/>
              <a:t>seluruh</a:t>
            </a:r>
            <a:r>
              <a:rPr lang="en-US" sz="2400" dirty="0" smtClean="0"/>
              <a:t> </a:t>
            </a:r>
            <a:r>
              <a:rPr lang="en-US" sz="2400" dirty="0" err="1" smtClean="0"/>
              <a:t>negeri.Klepon</a:t>
            </a:r>
            <a:r>
              <a:rPr lang="en-US" sz="2400" dirty="0" smtClean="0"/>
              <a:t> </a:t>
            </a:r>
            <a:r>
              <a:rPr lang="en-US" sz="2400" dirty="0" err="1" smtClean="0"/>
              <a:t>diperkenalkan</a:t>
            </a:r>
            <a:r>
              <a:rPr lang="en-US" sz="2400" dirty="0" smtClean="0"/>
              <a:t> </a:t>
            </a:r>
            <a:r>
              <a:rPr lang="en-US" sz="2400" dirty="0" err="1" smtClean="0"/>
              <a:t>oleh</a:t>
            </a:r>
            <a:r>
              <a:rPr lang="en-US" sz="2400" dirty="0" smtClean="0"/>
              <a:t> indo </a:t>
            </a:r>
            <a:r>
              <a:rPr lang="en-US" sz="2400" dirty="0" err="1" smtClean="0"/>
              <a:t>imigran.Jadi</a:t>
            </a:r>
            <a:r>
              <a:rPr lang="en-US" sz="2400" dirty="0" smtClean="0"/>
              <a:t> </a:t>
            </a:r>
            <a:r>
              <a:rPr lang="en-US" sz="2400" dirty="0" err="1" smtClean="0"/>
              <a:t>klepon</a:t>
            </a:r>
            <a:r>
              <a:rPr lang="en-US" sz="2400" dirty="0" smtClean="0"/>
              <a:t> </a:t>
            </a:r>
            <a:r>
              <a:rPr lang="en-US" sz="2400" dirty="0" err="1" smtClean="0"/>
              <a:t>ini</a:t>
            </a:r>
            <a:r>
              <a:rPr lang="en-US" sz="2400" dirty="0" smtClean="0"/>
              <a:t> </a:t>
            </a:r>
            <a:r>
              <a:rPr lang="en-US" sz="2400" dirty="0" err="1" smtClean="0"/>
              <a:t>termasuk</a:t>
            </a:r>
            <a:r>
              <a:rPr lang="en-US" sz="2400" dirty="0" smtClean="0"/>
              <a:t> </a:t>
            </a:r>
            <a:r>
              <a:rPr lang="en-US" sz="2400" dirty="0" err="1" smtClean="0"/>
              <a:t>kudapan</a:t>
            </a:r>
            <a:r>
              <a:rPr lang="en-US" sz="2400" dirty="0" smtClean="0"/>
              <a:t> </a:t>
            </a:r>
            <a:r>
              <a:rPr lang="en-US" sz="2400" dirty="0" err="1" smtClean="0"/>
              <a:t>nasional</a:t>
            </a:r>
            <a:r>
              <a:rPr lang="en-US" sz="2400" dirty="0" smtClean="0"/>
              <a:t> yang </a:t>
            </a:r>
            <a:r>
              <a:rPr lang="en-US" sz="2400" dirty="0" err="1" smtClean="0"/>
              <a:t>sudah</a:t>
            </a:r>
            <a:r>
              <a:rPr lang="en-US" sz="2400" dirty="0" smtClean="0"/>
              <a:t> </a:t>
            </a:r>
            <a:r>
              <a:rPr lang="en-US" sz="2400" dirty="0" err="1" smtClean="0"/>
              <a:t>mendunia.Di</a:t>
            </a:r>
            <a:r>
              <a:rPr lang="en-US" sz="2400" dirty="0" smtClean="0"/>
              <a:t> </a:t>
            </a:r>
            <a:r>
              <a:rPr lang="en-US" sz="2400" dirty="0" err="1" smtClean="0"/>
              <a:t>Indonesia,klepon</a:t>
            </a:r>
            <a:r>
              <a:rPr lang="en-US" sz="2400" dirty="0" smtClean="0"/>
              <a:t> </a:t>
            </a:r>
            <a:r>
              <a:rPr lang="en-US" sz="2400" dirty="0" err="1" smtClean="0"/>
              <a:t>dapat</a:t>
            </a:r>
            <a:r>
              <a:rPr lang="en-US" sz="2400" dirty="0" smtClean="0"/>
              <a:t> </a:t>
            </a:r>
            <a:r>
              <a:rPr lang="en-US" sz="2400" dirty="0" err="1" smtClean="0"/>
              <a:t>ditemukan</a:t>
            </a:r>
            <a:r>
              <a:rPr lang="en-US" sz="2400" dirty="0" smtClean="0"/>
              <a:t> di </a:t>
            </a:r>
            <a:r>
              <a:rPr lang="en-US" sz="2400" dirty="0" err="1" smtClean="0"/>
              <a:t>pasar</a:t>
            </a:r>
            <a:r>
              <a:rPr lang="en-US" sz="2400" dirty="0" smtClean="0"/>
              <a:t> </a:t>
            </a:r>
            <a:r>
              <a:rPr lang="en-US" sz="2400" dirty="0" err="1" smtClean="0"/>
              <a:t>tradisional</a:t>
            </a:r>
            <a:r>
              <a:rPr lang="en-US" sz="2400" dirty="0" smtClean="0"/>
              <a:t> </a:t>
            </a:r>
            <a:r>
              <a:rPr lang="en-US" sz="2400" dirty="0" err="1" smtClean="0"/>
              <a:t>atau</a:t>
            </a:r>
            <a:r>
              <a:rPr lang="en-US" sz="2400" dirty="0" smtClean="0"/>
              <a:t> </a:t>
            </a:r>
            <a:r>
              <a:rPr lang="en-US" sz="2400" dirty="0" err="1" smtClean="0"/>
              <a:t>juga</a:t>
            </a:r>
            <a:r>
              <a:rPr lang="en-US" sz="2400" dirty="0" smtClean="0"/>
              <a:t> </a:t>
            </a:r>
            <a:r>
              <a:rPr lang="en-US" sz="2400" dirty="0" err="1" smtClean="0"/>
              <a:t>pedagang</a:t>
            </a:r>
            <a:r>
              <a:rPr lang="en-US" sz="2400" dirty="0" smtClean="0"/>
              <a:t> </a:t>
            </a:r>
            <a:r>
              <a:rPr lang="en-US" sz="2400" dirty="0" err="1" smtClean="0"/>
              <a:t>kue</a:t>
            </a:r>
            <a:r>
              <a:rPr lang="en-US" sz="2400" dirty="0" smtClean="0"/>
              <a:t> </a:t>
            </a:r>
            <a:r>
              <a:rPr lang="en-US" sz="2400" dirty="0" err="1" smtClean="0"/>
              <a:t>keliling</a:t>
            </a:r>
            <a:r>
              <a:rPr lang="en-US" sz="2400" dirty="0" smtClean="0"/>
              <a:t> </a:t>
            </a:r>
            <a:r>
              <a:rPr lang="en-US" sz="2400" dirty="0" err="1" smtClean="0"/>
              <a:t>tradisional</a:t>
            </a:r>
            <a:r>
              <a:rPr lang="en-US" sz="2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23253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err="1" smtClean="0">
                <a:latin typeface="Algerian" panose="04020705040A02060702" pitchFamily="82" charset="0"/>
              </a:rPr>
              <a:t>Bahan</a:t>
            </a:r>
            <a:r>
              <a:rPr lang="en-US" dirty="0" smtClean="0">
                <a:latin typeface="Algerian" panose="04020705040A02060702" pitchFamily="82" charset="0"/>
              </a:rPr>
              <a:t>:</a:t>
            </a:r>
            <a:endParaRPr lang="en-US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1.Tepung </a:t>
            </a:r>
            <a:r>
              <a:rPr lang="en-US" sz="2400" dirty="0" err="1" smtClean="0"/>
              <a:t>beras</a:t>
            </a:r>
            <a:r>
              <a:rPr lang="en-US" sz="2400" dirty="0" smtClean="0"/>
              <a:t> </a:t>
            </a:r>
            <a:r>
              <a:rPr lang="en-US" sz="2400" dirty="0" err="1" smtClean="0"/>
              <a:t>ketan</a:t>
            </a:r>
            <a:r>
              <a:rPr lang="en-US" sz="2400" dirty="0" smtClean="0"/>
              <a:t> 250 g.</a:t>
            </a:r>
          </a:p>
          <a:p>
            <a:pPr marL="0" indent="0">
              <a:buNone/>
            </a:pPr>
            <a:r>
              <a:rPr lang="en-US" sz="2400" dirty="0" smtClean="0"/>
              <a:t>2.Tepung </a:t>
            </a:r>
            <a:r>
              <a:rPr lang="en-US" sz="2400" dirty="0" err="1" smtClean="0"/>
              <a:t>beras</a:t>
            </a:r>
            <a:r>
              <a:rPr lang="en-US" sz="2400" dirty="0" smtClean="0"/>
              <a:t> 50 g.</a:t>
            </a:r>
          </a:p>
          <a:p>
            <a:pPr marL="0" indent="0">
              <a:buNone/>
            </a:pPr>
            <a:r>
              <a:rPr lang="en-US" sz="2400" dirty="0" smtClean="0"/>
              <a:t>3.Air mineral 1350 ml.</a:t>
            </a:r>
          </a:p>
          <a:p>
            <a:pPr marL="0" indent="0">
              <a:buNone/>
            </a:pPr>
            <a:r>
              <a:rPr lang="en-US" sz="2400" dirty="0" smtClean="0"/>
              <a:t>4.Daun </a:t>
            </a:r>
            <a:r>
              <a:rPr lang="en-US" sz="2400" dirty="0" err="1" smtClean="0"/>
              <a:t>pandan</a:t>
            </a:r>
            <a:r>
              <a:rPr lang="en-US" sz="2400" dirty="0" smtClean="0"/>
              <a:t> </a:t>
            </a:r>
            <a:r>
              <a:rPr lang="en-US" sz="2400" dirty="0" err="1" smtClean="0"/>
              <a:t>secukupnya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r>
              <a:rPr lang="en-US" sz="2400" dirty="0" smtClean="0"/>
              <a:t>5.Garam 1 </a:t>
            </a:r>
            <a:r>
              <a:rPr lang="en-US" sz="2400" dirty="0" err="1" smtClean="0"/>
              <a:t>sdt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r>
              <a:rPr lang="en-US" sz="2400" dirty="0" smtClean="0"/>
              <a:t>6.Kelapa </a:t>
            </a:r>
            <a:r>
              <a:rPr lang="en-US" sz="2400" dirty="0" err="1" smtClean="0"/>
              <a:t>buah,parut</a:t>
            </a:r>
            <a:r>
              <a:rPr lang="en-US" sz="2400" dirty="0" smtClean="0"/>
              <a:t> </a:t>
            </a:r>
            <a:r>
              <a:rPr lang="en-US" sz="2400" dirty="0" err="1" smtClean="0"/>
              <a:t>lalu</a:t>
            </a:r>
            <a:r>
              <a:rPr lang="en-US" sz="2400" dirty="0" smtClean="0"/>
              <a:t> kukus.</a:t>
            </a:r>
          </a:p>
          <a:p>
            <a:pPr marL="0" indent="0">
              <a:buNone/>
            </a:pPr>
            <a:r>
              <a:rPr lang="en-US" sz="2400" dirty="0" smtClean="0"/>
              <a:t>7.Gula </a:t>
            </a:r>
            <a:r>
              <a:rPr lang="en-US" sz="2400" dirty="0" err="1" smtClean="0"/>
              <a:t>merah</a:t>
            </a:r>
            <a:r>
              <a:rPr lang="en-US" sz="2400" dirty="0" smtClean="0"/>
              <a:t> </a:t>
            </a:r>
            <a:r>
              <a:rPr lang="en-US" sz="2400" dirty="0" err="1" smtClean="0"/>
              <a:t>secukupnya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r>
              <a:rPr lang="en-US" sz="2400" dirty="0" smtClean="0"/>
              <a:t>8.Gula </a:t>
            </a:r>
            <a:r>
              <a:rPr lang="en-US" sz="2400" dirty="0" err="1" smtClean="0"/>
              <a:t>pasir</a:t>
            </a:r>
            <a:r>
              <a:rPr lang="en-US" sz="2400" dirty="0" smtClean="0"/>
              <a:t> 3 </a:t>
            </a:r>
            <a:r>
              <a:rPr lang="en-US" sz="2400" dirty="0" err="1" smtClean="0"/>
              <a:t>sdm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07184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lgerian" panose="04020705040A02060702" pitchFamily="82" charset="0"/>
              </a:rPr>
              <a:t>Cara </a:t>
            </a:r>
            <a:r>
              <a:rPr lang="en-US" dirty="0" err="1" smtClean="0">
                <a:latin typeface="Algerian" panose="04020705040A02060702" pitchFamily="82" charset="0"/>
              </a:rPr>
              <a:t>membuat</a:t>
            </a:r>
            <a:r>
              <a:rPr lang="en-US" dirty="0" smtClean="0">
                <a:latin typeface="Algerian" panose="04020705040A02060702" pitchFamily="82" charset="0"/>
              </a:rPr>
              <a:t>:</a:t>
            </a:r>
            <a:endParaRPr lang="en-US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sz="2400" dirty="0" err="1" smtClean="0"/>
              <a:t>Ambil</a:t>
            </a:r>
            <a:r>
              <a:rPr lang="en-US" sz="2400" dirty="0" smtClean="0"/>
              <a:t> </a:t>
            </a:r>
            <a:r>
              <a:rPr lang="en-US" sz="2400" dirty="0" err="1" smtClean="0"/>
              <a:t>sedikit</a:t>
            </a:r>
            <a:r>
              <a:rPr lang="en-US" sz="2400" dirty="0" smtClean="0"/>
              <a:t> </a:t>
            </a:r>
            <a:r>
              <a:rPr lang="en-US" sz="2400" dirty="0" err="1" smtClean="0"/>
              <a:t>adonan,pipihkan,dan</a:t>
            </a:r>
            <a:r>
              <a:rPr lang="en-US" sz="2400" dirty="0" smtClean="0"/>
              <a:t> </a:t>
            </a:r>
            <a:r>
              <a:rPr lang="en-US" sz="2400" dirty="0" err="1" smtClean="0"/>
              <a:t>berikan</a:t>
            </a:r>
            <a:r>
              <a:rPr lang="en-US" sz="2400" dirty="0" smtClean="0"/>
              <a:t> </a:t>
            </a:r>
            <a:r>
              <a:rPr lang="en-US" sz="2400" dirty="0" err="1" smtClean="0"/>
              <a:t>sedikit</a:t>
            </a:r>
            <a:r>
              <a:rPr lang="en-US" sz="2400" dirty="0" smtClean="0"/>
              <a:t> </a:t>
            </a:r>
            <a:r>
              <a:rPr lang="en-US" sz="2400" dirty="0" err="1" smtClean="0"/>
              <a:t>gula</a:t>
            </a:r>
            <a:r>
              <a:rPr lang="en-US" sz="2400" dirty="0" smtClean="0"/>
              <a:t> </a:t>
            </a:r>
            <a:r>
              <a:rPr lang="en-US" sz="2400" dirty="0" err="1" smtClean="0"/>
              <a:t>merah</a:t>
            </a:r>
            <a:r>
              <a:rPr lang="en-US" sz="2400" dirty="0" smtClean="0"/>
              <a:t> yang </a:t>
            </a:r>
            <a:r>
              <a:rPr lang="en-US" sz="2400" dirty="0" err="1" smtClean="0"/>
              <a:t>sudah</a:t>
            </a:r>
            <a:r>
              <a:rPr lang="en-US" sz="2400" dirty="0" smtClean="0"/>
              <a:t> </a:t>
            </a:r>
            <a:r>
              <a:rPr lang="en-US" sz="2400" dirty="0" err="1" smtClean="0"/>
              <a:t>disisir</a:t>
            </a:r>
            <a:r>
              <a:rPr lang="en-US" sz="2400" dirty="0" smtClean="0"/>
              <a:t> </a:t>
            </a:r>
            <a:r>
              <a:rPr lang="en-US" sz="2400" dirty="0" err="1" smtClean="0"/>
              <a:t>sebelumnya.Tidak</a:t>
            </a:r>
            <a:r>
              <a:rPr lang="en-US" sz="2400" dirty="0" smtClean="0"/>
              <a:t> </a:t>
            </a:r>
            <a:r>
              <a:rPr lang="en-US" sz="2400" dirty="0" err="1" smtClean="0"/>
              <a:t>usah</a:t>
            </a:r>
            <a:r>
              <a:rPr lang="en-US" sz="2400" dirty="0" smtClean="0"/>
              <a:t> </a:t>
            </a:r>
            <a:r>
              <a:rPr lang="en-US" sz="2400" dirty="0" err="1" smtClean="0"/>
              <a:t>terlalu</a:t>
            </a:r>
            <a:r>
              <a:rPr lang="en-US" sz="2400" dirty="0" smtClean="0"/>
              <a:t> </a:t>
            </a:r>
            <a:r>
              <a:rPr lang="en-US" sz="2400" dirty="0" err="1" smtClean="0"/>
              <a:t>banyak</a:t>
            </a:r>
            <a:r>
              <a:rPr lang="en-US" sz="2400" dirty="0" smtClean="0"/>
              <a:t> agar </a:t>
            </a:r>
            <a:r>
              <a:rPr lang="en-US" sz="2400" dirty="0" err="1" smtClean="0"/>
              <a:t>nanti</a:t>
            </a:r>
            <a:r>
              <a:rPr lang="en-US" sz="2400" dirty="0" smtClean="0"/>
              <a:t> </a:t>
            </a:r>
            <a:r>
              <a:rPr lang="en-US" sz="2400" dirty="0" err="1" smtClean="0"/>
              <a:t>ketika</a:t>
            </a:r>
            <a:r>
              <a:rPr lang="en-US" sz="2400" dirty="0" smtClean="0"/>
              <a:t> di rebus </a:t>
            </a:r>
            <a:r>
              <a:rPr lang="en-US" sz="2400" dirty="0" err="1" smtClean="0"/>
              <a:t>tidak</a:t>
            </a:r>
            <a:r>
              <a:rPr lang="en-US" sz="2400" dirty="0" smtClean="0"/>
              <a:t> </a:t>
            </a:r>
            <a:r>
              <a:rPr lang="en-US" sz="2400" dirty="0" err="1" smtClean="0"/>
              <a:t>meluber</a:t>
            </a:r>
            <a:r>
              <a:rPr lang="en-US" sz="2400" dirty="0" smtClean="0"/>
              <a:t> </a:t>
            </a:r>
            <a:r>
              <a:rPr lang="en-US" sz="2400" dirty="0" err="1" smtClean="0"/>
              <a:t>keluar</a:t>
            </a:r>
            <a:r>
              <a:rPr lang="en-US" sz="2400" dirty="0" smtClean="0"/>
              <a:t>.</a:t>
            </a:r>
          </a:p>
          <a:p>
            <a:pPr marL="457200" indent="-457200">
              <a:buAutoNum type="arabicPeriod" startAt="2"/>
            </a:pPr>
            <a:r>
              <a:rPr lang="en-US" sz="2400" dirty="0" err="1" smtClean="0"/>
              <a:t>Bentuk</a:t>
            </a:r>
            <a:r>
              <a:rPr lang="en-US" sz="2400" dirty="0" smtClean="0"/>
              <a:t> </a:t>
            </a:r>
            <a:r>
              <a:rPr lang="en-US" sz="2400" dirty="0" err="1" smtClean="0"/>
              <a:t>adonan</a:t>
            </a:r>
            <a:r>
              <a:rPr lang="en-US" sz="2400" dirty="0" smtClean="0"/>
              <a:t> </a:t>
            </a:r>
            <a:r>
              <a:rPr lang="en-US" sz="2400" dirty="0" err="1" smtClean="0"/>
              <a:t>menjadi</a:t>
            </a:r>
            <a:r>
              <a:rPr lang="en-US" sz="2400" dirty="0" smtClean="0"/>
              <a:t> bola </a:t>
            </a:r>
            <a:r>
              <a:rPr lang="en-US" sz="2400" dirty="0" err="1" smtClean="0"/>
              <a:t>bola</a:t>
            </a:r>
            <a:r>
              <a:rPr lang="en-US" sz="2400" dirty="0" smtClean="0"/>
              <a:t>.</a:t>
            </a:r>
          </a:p>
          <a:p>
            <a:pPr marL="457200" indent="-457200">
              <a:buAutoNum type="arabicPeriod" startAt="3"/>
            </a:pPr>
            <a:r>
              <a:rPr lang="en-US" sz="2400" dirty="0" err="1" smtClean="0"/>
              <a:t>Ulangi</a:t>
            </a:r>
            <a:r>
              <a:rPr lang="en-US" sz="2400" dirty="0" smtClean="0"/>
              <a:t> </a:t>
            </a:r>
            <a:r>
              <a:rPr lang="en-US" sz="2400" dirty="0" err="1" smtClean="0"/>
              <a:t>poin</a:t>
            </a:r>
            <a:r>
              <a:rPr lang="en-US" sz="2400" dirty="0" smtClean="0"/>
              <a:t> 6 </a:t>
            </a:r>
            <a:r>
              <a:rPr lang="en-US" sz="2400" dirty="0" err="1" smtClean="0"/>
              <a:t>dan</a:t>
            </a:r>
            <a:r>
              <a:rPr lang="en-US" sz="2400" dirty="0" smtClean="0"/>
              <a:t> 7 </a:t>
            </a:r>
            <a:r>
              <a:rPr lang="en-US" sz="2400" dirty="0" err="1" smtClean="0"/>
              <a:t>hingga</a:t>
            </a:r>
            <a:r>
              <a:rPr lang="en-US" sz="2400" dirty="0" smtClean="0"/>
              <a:t> </a:t>
            </a:r>
            <a:r>
              <a:rPr lang="en-US" sz="2400" dirty="0" err="1" smtClean="0"/>
              <a:t>adonan</a:t>
            </a:r>
            <a:r>
              <a:rPr lang="en-US" sz="2400" dirty="0" smtClean="0"/>
              <a:t> </a:t>
            </a:r>
            <a:r>
              <a:rPr lang="en-US" sz="2400" dirty="0" err="1" smtClean="0"/>
              <a:t>habis</a:t>
            </a:r>
            <a:r>
              <a:rPr lang="en-US" sz="2400" dirty="0" smtClean="0"/>
              <a:t>.</a:t>
            </a:r>
          </a:p>
          <a:p>
            <a:pPr marL="457200" indent="-457200">
              <a:buAutoNum type="arabicPeriod" startAt="4"/>
            </a:pPr>
            <a:r>
              <a:rPr lang="en-US" sz="2400" dirty="0" smtClean="0"/>
              <a:t>Rebus 1L </a:t>
            </a:r>
            <a:r>
              <a:rPr lang="en-US" sz="2400" dirty="0" err="1" smtClean="0"/>
              <a:t>air,tunggu</a:t>
            </a:r>
            <a:r>
              <a:rPr lang="en-US" sz="2400" dirty="0" smtClean="0"/>
              <a:t> </a:t>
            </a:r>
            <a:r>
              <a:rPr lang="en-US" sz="2400" dirty="0" err="1" smtClean="0"/>
              <a:t>hingga</a:t>
            </a:r>
            <a:r>
              <a:rPr lang="en-US" sz="2400" dirty="0" smtClean="0"/>
              <a:t> </a:t>
            </a:r>
            <a:r>
              <a:rPr lang="en-US" sz="2400" dirty="0" err="1" smtClean="0"/>
              <a:t>mendidih</a:t>
            </a:r>
            <a:endParaRPr lang="en-US" sz="2400" dirty="0"/>
          </a:p>
          <a:p>
            <a:pPr marL="457200" indent="-457200">
              <a:buAutoNum type="arabicPeriod" startAt="5"/>
            </a:pPr>
            <a:r>
              <a:rPr lang="en-US" sz="2400" dirty="0" err="1" smtClean="0"/>
              <a:t>Masukan</a:t>
            </a:r>
            <a:r>
              <a:rPr lang="en-US" sz="2400" dirty="0" smtClean="0"/>
              <a:t> </a:t>
            </a:r>
            <a:r>
              <a:rPr lang="en-US" sz="2400" dirty="0" err="1" smtClean="0"/>
              <a:t>klepon</a:t>
            </a:r>
            <a:r>
              <a:rPr lang="en-US" sz="2400" dirty="0" smtClean="0"/>
              <a:t> yang </a:t>
            </a:r>
            <a:r>
              <a:rPr lang="en-US" sz="2400" dirty="0" err="1" smtClean="0"/>
              <a:t>sudah</a:t>
            </a:r>
            <a:r>
              <a:rPr lang="en-US" sz="2400" dirty="0" smtClean="0"/>
              <a:t> di </a:t>
            </a:r>
            <a:r>
              <a:rPr lang="en-US" sz="2400" dirty="0" err="1" smtClean="0"/>
              <a:t>bentuk,tunggu</a:t>
            </a:r>
            <a:r>
              <a:rPr lang="en-US" sz="2400" dirty="0" smtClean="0"/>
              <a:t> </a:t>
            </a:r>
            <a:r>
              <a:rPr lang="en-US" sz="2400" dirty="0" err="1" smtClean="0"/>
              <a:t>hingga</a:t>
            </a:r>
            <a:r>
              <a:rPr lang="en-US" sz="2400" dirty="0" smtClean="0"/>
              <a:t> </a:t>
            </a:r>
            <a:r>
              <a:rPr lang="en-US" sz="2400" dirty="0" err="1" smtClean="0"/>
              <a:t>klepon</a:t>
            </a:r>
            <a:r>
              <a:rPr lang="en-US" sz="2400" dirty="0" smtClean="0"/>
              <a:t> </a:t>
            </a:r>
            <a:r>
              <a:rPr lang="en-US" sz="2400" dirty="0" err="1" smtClean="0"/>
              <a:t>mengapung</a:t>
            </a:r>
            <a:r>
              <a:rPr lang="en-US" sz="2400" dirty="0" smtClean="0"/>
              <a:t>.</a:t>
            </a:r>
          </a:p>
          <a:p>
            <a:pPr marL="457200" indent="-457200">
              <a:buAutoNum type="arabicPeriod" startAt="6"/>
            </a:pPr>
            <a:r>
              <a:rPr lang="en-US" sz="2400" dirty="0" err="1" smtClean="0"/>
              <a:t>Sembari</a:t>
            </a:r>
            <a:r>
              <a:rPr lang="en-US" sz="2400" dirty="0" smtClean="0"/>
              <a:t> </a:t>
            </a:r>
            <a:r>
              <a:rPr lang="en-US" sz="2400" dirty="0" err="1" smtClean="0"/>
              <a:t>menunggu</a:t>
            </a:r>
            <a:r>
              <a:rPr lang="en-US" sz="2400" dirty="0" smtClean="0"/>
              <a:t> </a:t>
            </a:r>
            <a:r>
              <a:rPr lang="en-US" sz="2400" dirty="0" err="1" smtClean="0"/>
              <a:t>klepon</a:t>
            </a:r>
            <a:r>
              <a:rPr lang="en-US" sz="2400" dirty="0" smtClean="0"/>
              <a:t> </a:t>
            </a:r>
            <a:r>
              <a:rPr lang="en-US" sz="2400" dirty="0" err="1" smtClean="0"/>
              <a:t>matang,siapkan</a:t>
            </a:r>
            <a:r>
              <a:rPr lang="en-US" sz="2400" dirty="0" smtClean="0"/>
              <a:t> </a:t>
            </a:r>
            <a:r>
              <a:rPr lang="en-US" sz="2400" dirty="0" err="1" smtClean="0"/>
              <a:t>parutan</a:t>
            </a:r>
            <a:r>
              <a:rPr lang="en-US" sz="2400" dirty="0" smtClean="0"/>
              <a:t> </a:t>
            </a:r>
            <a:r>
              <a:rPr lang="en-US" sz="2400" dirty="0" err="1" smtClean="0"/>
              <a:t>kelapa.Campur</a:t>
            </a:r>
            <a:r>
              <a:rPr lang="en-US" sz="2400" dirty="0" smtClean="0"/>
              <a:t> </a:t>
            </a:r>
            <a:r>
              <a:rPr lang="en-US" sz="2400" dirty="0" err="1" smtClean="0"/>
              <a:t>parutan</a:t>
            </a:r>
            <a:r>
              <a:rPr lang="en-US" sz="2400" dirty="0" smtClean="0"/>
              <a:t> </a:t>
            </a:r>
            <a:r>
              <a:rPr lang="en-US" sz="2400" dirty="0" err="1" smtClean="0"/>
              <a:t>kelapa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gula</a:t>
            </a:r>
            <a:r>
              <a:rPr lang="en-US" sz="2400" dirty="0" smtClean="0"/>
              <a:t> </a:t>
            </a:r>
            <a:r>
              <a:rPr lang="en-US" sz="2400" dirty="0" err="1" smtClean="0"/>
              <a:t>pasir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garam</a:t>
            </a:r>
            <a:r>
              <a:rPr lang="en-US" sz="2400" dirty="0" smtClean="0"/>
              <a:t> </a:t>
            </a:r>
            <a:r>
              <a:rPr lang="en-US" sz="2400" dirty="0" err="1" smtClean="0"/>
              <a:t>secukupnya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sisihkan</a:t>
            </a:r>
            <a:r>
              <a:rPr lang="en-US" sz="2400" dirty="0" smtClean="0"/>
              <a:t>.</a:t>
            </a:r>
          </a:p>
          <a:p>
            <a:pPr marL="457200" indent="-457200">
              <a:buAutoNum type="arabicPeriod" startAt="7"/>
            </a:pPr>
            <a:r>
              <a:rPr lang="en-US" sz="2400" dirty="0" err="1" smtClean="0"/>
              <a:t>Tiriskan</a:t>
            </a:r>
            <a:r>
              <a:rPr lang="en-US" sz="2400" dirty="0" smtClean="0"/>
              <a:t> </a:t>
            </a:r>
            <a:r>
              <a:rPr lang="en-US" sz="2400" dirty="0" err="1" smtClean="0"/>
              <a:t>klepon</a:t>
            </a:r>
            <a:r>
              <a:rPr lang="en-US" sz="2400" dirty="0" smtClean="0"/>
              <a:t> yang </a:t>
            </a:r>
            <a:r>
              <a:rPr lang="en-US" sz="2400" dirty="0" err="1" smtClean="0"/>
              <a:t>sudah</a:t>
            </a:r>
            <a:r>
              <a:rPr lang="en-US" sz="2400" dirty="0" smtClean="0"/>
              <a:t> </a:t>
            </a:r>
            <a:r>
              <a:rPr lang="en-US" sz="2400" dirty="0" err="1" smtClean="0"/>
              <a:t>mengapung.Lalu</a:t>
            </a:r>
            <a:r>
              <a:rPr lang="en-US" sz="2400" dirty="0" smtClean="0"/>
              <a:t> </a:t>
            </a:r>
            <a:r>
              <a:rPr lang="en-US" sz="2400" dirty="0" err="1" smtClean="0"/>
              <a:t>gulingkan</a:t>
            </a:r>
            <a:r>
              <a:rPr lang="en-US" sz="2400" dirty="0" smtClean="0"/>
              <a:t> </a:t>
            </a:r>
            <a:r>
              <a:rPr lang="en-US" sz="2400" dirty="0" err="1" smtClean="0"/>
              <a:t>klepon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parutan</a:t>
            </a:r>
            <a:r>
              <a:rPr lang="en-US" sz="2400" dirty="0" smtClean="0"/>
              <a:t> </a:t>
            </a:r>
            <a:r>
              <a:rPr lang="en-US" sz="2400" dirty="0" err="1" smtClean="0"/>
              <a:t>kelapa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r>
              <a:rPr lang="en-US" sz="2400" dirty="0" smtClean="0"/>
              <a:t>8.   </a:t>
            </a:r>
            <a:r>
              <a:rPr lang="en-US" sz="2400" dirty="0" err="1" smtClean="0"/>
              <a:t>Klepon</a:t>
            </a:r>
            <a:r>
              <a:rPr lang="en-US" sz="2400" dirty="0" smtClean="0"/>
              <a:t> </a:t>
            </a:r>
            <a:r>
              <a:rPr lang="en-US" sz="2400" dirty="0" err="1" smtClean="0"/>
              <a:t>siap</a:t>
            </a:r>
            <a:r>
              <a:rPr lang="en-US" sz="2400" dirty="0" smtClean="0"/>
              <a:t> </a:t>
            </a:r>
            <a:r>
              <a:rPr lang="en-US" sz="2400" dirty="0" err="1" smtClean="0"/>
              <a:t>disajikan</a:t>
            </a:r>
            <a:r>
              <a:rPr lang="en-US" sz="2400" smtClean="0"/>
              <a:t>.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0610147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212</Words>
  <Application>Microsoft Office PowerPoint</Application>
  <PresentationFormat>Widescreen</PresentationFormat>
  <Paragraphs>25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Algerian</vt:lpstr>
      <vt:lpstr>Arial</vt:lpstr>
      <vt:lpstr>Calibri</vt:lpstr>
      <vt:lpstr>Calibri Light</vt:lpstr>
      <vt:lpstr>Office Theme</vt:lpstr>
      <vt:lpstr>judul: makanan dan minuman tradisonal</vt:lpstr>
      <vt:lpstr>Materi:</vt:lpstr>
      <vt:lpstr>Bahan:</vt:lpstr>
      <vt:lpstr>Cara membuat: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judul: makanan dan minuman tradisonal</dc:title>
  <dc:creator>Ikhsan Abdillah</dc:creator>
  <cp:lastModifiedBy>Ikhsan Abdillah</cp:lastModifiedBy>
  <cp:revision>4</cp:revision>
  <dcterms:created xsi:type="dcterms:W3CDTF">2019-10-27T22:58:05Z</dcterms:created>
  <dcterms:modified xsi:type="dcterms:W3CDTF">2019-10-27T23:20:05Z</dcterms:modified>
</cp:coreProperties>
</file>