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9" roundtripDataSignature="AMtx7mgRYFiU0JnTnKaTSIQBCpa2CLPK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orchestrator di gcp?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table baru - data mart =&gt; dashboard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lod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environment - script pipeline (end to end execution - utk monitoring)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testing (row, data lineage) =&gt; multi envi (docker)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be47413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1ebe474134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df3c7b4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df3c7b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539232" y="1235675"/>
            <a:ext cx="3109070" cy="4011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7839" y="480843"/>
            <a:ext cx="1779372" cy="5848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918400" y="2032032"/>
            <a:ext cx="836261" cy="1034046"/>
            <a:chOff x="943113" y="2419210"/>
            <a:chExt cx="836261" cy="1034046"/>
          </a:xfrm>
        </p:grpSpPr>
        <p:pic>
          <p:nvPicPr>
            <p:cNvPr id="87" name="Google Shape;8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113" y="2419210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7276" y="2612799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1439" y="2806388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0" name="Google Shape;90;p1"/>
          <p:cNvCxnSpPr>
            <a:stCxn id="85" idx="2"/>
          </p:cNvCxnSpPr>
          <p:nvPr/>
        </p:nvCxnSpPr>
        <p:spPr>
          <a:xfrm>
            <a:off x="1507525" y="1065720"/>
            <a:ext cx="0" cy="85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640" y="2023460"/>
            <a:ext cx="2653816" cy="110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6128952" y="3196281"/>
            <a:ext cx="0" cy="70845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6693244" y="3141080"/>
            <a:ext cx="0" cy="70845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0622" y="4017602"/>
            <a:ext cx="1758697" cy="81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3186" y="1920903"/>
            <a:ext cx="1848994" cy="125630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617838" y="1235675"/>
            <a:ext cx="3722870" cy="4011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578535" y="1235675"/>
            <a:ext cx="3722870" cy="4011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"/>
          <p:cNvCxnSpPr/>
          <p:nvPr/>
        </p:nvCxnSpPr>
        <p:spPr>
          <a:xfrm>
            <a:off x="1977081" y="2578151"/>
            <a:ext cx="153223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1"/>
          <p:cNvCxnSpPr/>
          <p:nvPr/>
        </p:nvCxnSpPr>
        <p:spPr>
          <a:xfrm>
            <a:off x="8085437" y="2578151"/>
            <a:ext cx="943233" cy="8238"/>
          </a:xfrm>
          <a:prstGeom prst="straightConnector1">
            <a:avLst/>
          </a:prstGeom>
          <a:noFill/>
          <a:ln cap="flat" cmpd="sng" w="28575">
            <a:solidFill>
              <a:srgbClr val="A8D08C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0" name="Google Shape;100;p1"/>
          <p:cNvSpPr/>
          <p:nvPr/>
        </p:nvSpPr>
        <p:spPr>
          <a:xfrm>
            <a:off x="617838" y="5247500"/>
            <a:ext cx="3722870" cy="4407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578535" y="5247095"/>
            <a:ext cx="3722870" cy="4328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8539232" y="5247094"/>
            <a:ext cx="3109070" cy="4328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rot="5400000">
            <a:off x="3412855" y="1604768"/>
            <a:ext cx="248309" cy="247978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63470" y="3032342"/>
            <a:ext cx="431366" cy="433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"/>
          <p:cNvCxnSpPr/>
          <p:nvPr/>
        </p:nvCxnSpPr>
        <p:spPr>
          <a:xfrm>
            <a:off x="3509319" y="2586389"/>
            <a:ext cx="153223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06" name="Google Shape;106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27701" y="3605576"/>
            <a:ext cx="1059924" cy="1076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"/>
          <p:cNvCxnSpPr/>
          <p:nvPr/>
        </p:nvCxnSpPr>
        <p:spPr>
          <a:xfrm>
            <a:off x="8095283" y="2872489"/>
            <a:ext cx="1188209" cy="1350957"/>
          </a:xfrm>
          <a:prstGeom prst="straightConnector1">
            <a:avLst/>
          </a:prstGeom>
          <a:noFill/>
          <a:ln cap="flat" cmpd="sng" w="28575">
            <a:solidFill>
              <a:srgbClr val="A8D08C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08" name="Google Shape;108;p1"/>
          <p:cNvSpPr txBox="1"/>
          <p:nvPr/>
        </p:nvSpPr>
        <p:spPr>
          <a:xfrm>
            <a:off x="1381275" y="526776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Extract Load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341963" y="526776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9048688" y="5269688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Analytics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959650" y="46026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969600" y="30490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Model - forecast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507525" y="123567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432550" y="15598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DW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be4741341_0_5"/>
          <p:cNvSpPr/>
          <p:nvPr/>
        </p:nvSpPr>
        <p:spPr>
          <a:xfrm>
            <a:off x="4578535" y="1235675"/>
            <a:ext cx="3723000" cy="40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ebe4741341_0_5"/>
          <p:cNvSpPr/>
          <p:nvPr/>
        </p:nvSpPr>
        <p:spPr>
          <a:xfrm>
            <a:off x="8539232" y="1235675"/>
            <a:ext cx="3109200" cy="40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ebe4741341_0_5"/>
          <p:cNvSpPr/>
          <p:nvPr/>
        </p:nvSpPr>
        <p:spPr>
          <a:xfrm>
            <a:off x="617839" y="480843"/>
            <a:ext cx="1779300" cy="58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g1ebe4741341_0_5"/>
          <p:cNvGrpSpPr/>
          <p:nvPr/>
        </p:nvGrpSpPr>
        <p:grpSpPr>
          <a:xfrm>
            <a:off x="918400" y="2032032"/>
            <a:ext cx="836261" cy="1034046"/>
            <a:chOff x="943113" y="2419210"/>
            <a:chExt cx="836261" cy="1034046"/>
          </a:xfrm>
        </p:grpSpPr>
        <p:pic>
          <p:nvPicPr>
            <p:cNvPr id="123" name="Google Shape;123;g1ebe4741341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3113" y="2419210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1ebe4741341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7276" y="2612799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g1ebe4741341_0_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1439" y="2806388"/>
              <a:ext cx="547935" cy="64686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6" name="Google Shape;126;g1ebe4741341_0_5"/>
          <p:cNvCxnSpPr>
            <a:stCxn id="121" idx="2"/>
          </p:cNvCxnSpPr>
          <p:nvPr/>
        </p:nvCxnSpPr>
        <p:spPr>
          <a:xfrm>
            <a:off x="1507489" y="1065843"/>
            <a:ext cx="0" cy="85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7" name="Google Shape;127;g1ebe4741341_0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640" y="2023460"/>
            <a:ext cx="2653816" cy="11093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g1ebe4741341_0_5"/>
          <p:cNvCxnSpPr/>
          <p:nvPr/>
        </p:nvCxnSpPr>
        <p:spPr>
          <a:xfrm>
            <a:off x="6128952" y="3196281"/>
            <a:ext cx="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g1ebe4741341_0_5"/>
          <p:cNvCxnSpPr/>
          <p:nvPr/>
        </p:nvCxnSpPr>
        <p:spPr>
          <a:xfrm rot="10800000">
            <a:off x="6693244" y="3140934"/>
            <a:ext cx="0" cy="70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0" name="Google Shape;130;g1ebe4741341_0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0622" y="4017602"/>
            <a:ext cx="1758698" cy="81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ebe4741341_0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3186" y="1920903"/>
            <a:ext cx="1848994" cy="1256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ebe4741341_0_5"/>
          <p:cNvSpPr/>
          <p:nvPr/>
        </p:nvSpPr>
        <p:spPr>
          <a:xfrm>
            <a:off x="617838" y="1235675"/>
            <a:ext cx="3723000" cy="401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g1ebe4741341_0_5"/>
          <p:cNvCxnSpPr/>
          <p:nvPr/>
        </p:nvCxnSpPr>
        <p:spPr>
          <a:xfrm>
            <a:off x="1977081" y="2578151"/>
            <a:ext cx="153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g1ebe4741341_0_5"/>
          <p:cNvCxnSpPr/>
          <p:nvPr/>
        </p:nvCxnSpPr>
        <p:spPr>
          <a:xfrm>
            <a:off x="8085437" y="2578151"/>
            <a:ext cx="943200" cy="8100"/>
          </a:xfrm>
          <a:prstGeom prst="straightConnector1">
            <a:avLst/>
          </a:prstGeom>
          <a:noFill/>
          <a:ln cap="flat" cmpd="sng" w="28575">
            <a:solidFill>
              <a:srgbClr val="A8D08C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5" name="Google Shape;135;g1ebe4741341_0_5"/>
          <p:cNvSpPr/>
          <p:nvPr/>
        </p:nvSpPr>
        <p:spPr>
          <a:xfrm>
            <a:off x="617838" y="5247500"/>
            <a:ext cx="3723000" cy="440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ebe4741341_0_5"/>
          <p:cNvSpPr/>
          <p:nvPr/>
        </p:nvSpPr>
        <p:spPr>
          <a:xfrm>
            <a:off x="4578535" y="5247095"/>
            <a:ext cx="3723000" cy="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ebe4741341_0_5"/>
          <p:cNvSpPr/>
          <p:nvPr/>
        </p:nvSpPr>
        <p:spPr>
          <a:xfrm>
            <a:off x="8539232" y="5247094"/>
            <a:ext cx="3109200" cy="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ebe4741341_0_5"/>
          <p:cNvSpPr/>
          <p:nvPr/>
        </p:nvSpPr>
        <p:spPr>
          <a:xfrm rot="5400000">
            <a:off x="3412803" y="1604806"/>
            <a:ext cx="248400" cy="2479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g1ebe4741341_0_5"/>
          <p:cNvCxnSpPr/>
          <p:nvPr/>
        </p:nvCxnSpPr>
        <p:spPr>
          <a:xfrm>
            <a:off x="3509319" y="2586389"/>
            <a:ext cx="1532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40" name="Google Shape;140;g1ebe4741341_0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27701" y="3605576"/>
            <a:ext cx="1059924" cy="10764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1ebe4741341_0_5"/>
          <p:cNvCxnSpPr/>
          <p:nvPr/>
        </p:nvCxnSpPr>
        <p:spPr>
          <a:xfrm>
            <a:off x="8095283" y="2872489"/>
            <a:ext cx="1188300" cy="1350900"/>
          </a:xfrm>
          <a:prstGeom prst="straightConnector1">
            <a:avLst/>
          </a:prstGeom>
          <a:noFill/>
          <a:ln cap="flat" cmpd="sng" w="28575">
            <a:solidFill>
              <a:srgbClr val="A8D08C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pic>
        <p:nvPicPr>
          <p:cNvPr id="142" name="Google Shape;142;g1ebe4741341_0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9174" y="3033200"/>
            <a:ext cx="1059939" cy="43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1ebe4741341_0_5"/>
          <p:cNvSpPr txBox="1"/>
          <p:nvPr/>
        </p:nvSpPr>
        <p:spPr>
          <a:xfrm>
            <a:off x="1381275" y="526776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Extract Load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ebe4741341_0_5"/>
          <p:cNvSpPr txBox="1"/>
          <p:nvPr/>
        </p:nvSpPr>
        <p:spPr>
          <a:xfrm>
            <a:off x="5341963" y="526776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Transform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ebe4741341_0_5"/>
          <p:cNvSpPr txBox="1"/>
          <p:nvPr/>
        </p:nvSpPr>
        <p:spPr>
          <a:xfrm>
            <a:off x="9048688" y="5269688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Analytics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ebe4741341_0_5"/>
          <p:cNvSpPr txBox="1"/>
          <p:nvPr/>
        </p:nvSpPr>
        <p:spPr>
          <a:xfrm>
            <a:off x="8959650" y="46026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ebe4741341_0_5"/>
          <p:cNvSpPr txBox="1"/>
          <p:nvPr/>
        </p:nvSpPr>
        <p:spPr>
          <a:xfrm>
            <a:off x="8969600" y="30490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Model - forecast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ebe4741341_0_5"/>
          <p:cNvSpPr txBox="1"/>
          <p:nvPr/>
        </p:nvSpPr>
        <p:spPr>
          <a:xfrm>
            <a:off x="1507525" y="1235675"/>
            <a:ext cx="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ebe4741341_0_5"/>
          <p:cNvSpPr txBox="1"/>
          <p:nvPr/>
        </p:nvSpPr>
        <p:spPr>
          <a:xfrm>
            <a:off x="5432550" y="1559813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DW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ebe4741341_0_5"/>
          <p:cNvSpPr txBox="1"/>
          <p:nvPr/>
        </p:nvSpPr>
        <p:spPr>
          <a:xfrm>
            <a:off x="2373300" y="3376938"/>
            <a:ext cx="21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>
                <a:latin typeface="Calibri"/>
                <a:ea typeface="Calibri"/>
                <a:cs typeface="Calibri"/>
                <a:sym typeface="Calibri"/>
              </a:rPr>
              <a:t>Orchestrator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g1fdf3c7b49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424" y="968976"/>
            <a:ext cx="2928875" cy="12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fdf3c7b497_0_0"/>
          <p:cNvSpPr txBox="1"/>
          <p:nvPr/>
        </p:nvSpPr>
        <p:spPr>
          <a:xfrm>
            <a:off x="1606425" y="3504375"/>
            <a:ext cx="15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raw_data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fdf3c7b497_0_0"/>
          <p:cNvSpPr txBox="1"/>
          <p:nvPr/>
        </p:nvSpPr>
        <p:spPr>
          <a:xfrm>
            <a:off x="3883100" y="3504375"/>
            <a:ext cx="15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DataWarehouse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fdf3c7b497_0_0"/>
          <p:cNvSpPr txBox="1"/>
          <p:nvPr/>
        </p:nvSpPr>
        <p:spPr>
          <a:xfrm>
            <a:off x="6251550" y="2765975"/>
            <a:ext cx="24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DataMart_DataScientist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fdf3c7b497_0_0"/>
          <p:cNvSpPr txBox="1"/>
          <p:nvPr/>
        </p:nvSpPr>
        <p:spPr>
          <a:xfrm>
            <a:off x="6251550" y="4242775"/>
            <a:ext cx="24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>
                <a:latin typeface="Calibri"/>
                <a:ea typeface="Calibri"/>
                <a:cs typeface="Calibri"/>
                <a:sym typeface="Calibri"/>
              </a:rPr>
              <a:t>DataMart_DataAnalyst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g1fdf3c7b497_0_0"/>
          <p:cNvCxnSpPr>
            <a:stCxn id="156" idx="3"/>
            <a:endCxn id="157" idx="1"/>
          </p:cNvCxnSpPr>
          <p:nvPr/>
        </p:nvCxnSpPr>
        <p:spPr>
          <a:xfrm>
            <a:off x="3188925" y="3704475"/>
            <a:ext cx="6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g1fdf3c7b497_0_0"/>
          <p:cNvCxnSpPr>
            <a:stCxn id="157" idx="3"/>
            <a:endCxn id="158" idx="1"/>
          </p:cNvCxnSpPr>
          <p:nvPr/>
        </p:nvCxnSpPr>
        <p:spPr>
          <a:xfrm flipH="1" rot="10800000">
            <a:off x="5465600" y="2966175"/>
            <a:ext cx="786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g1fdf3c7b497_0_0"/>
          <p:cNvCxnSpPr>
            <a:stCxn id="157" idx="3"/>
            <a:endCxn id="159" idx="1"/>
          </p:cNvCxnSpPr>
          <p:nvPr/>
        </p:nvCxnSpPr>
        <p:spPr>
          <a:xfrm>
            <a:off x="5465600" y="3704475"/>
            <a:ext cx="786000" cy="7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3" name="Google Shape;163;g1fdf3c7b497_0_0"/>
          <p:cNvSpPr/>
          <p:nvPr/>
        </p:nvSpPr>
        <p:spPr>
          <a:xfrm>
            <a:off x="1795075" y="3357500"/>
            <a:ext cx="1216200" cy="738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fdf3c7b497_0_0"/>
          <p:cNvSpPr/>
          <p:nvPr/>
        </p:nvSpPr>
        <p:spPr>
          <a:xfrm>
            <a:off x="3959300" y="3335325"/>
            <a:ext cx="1468200" cy="738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fdf3c7b497_0_0"/>
          <p:cNvSpPr/>
          <p:nvPr/>
        </p:nvSpPr>
        <p:spPr>
          <a:xfrm>
            <a:off x="6415350" y="2596925"/>
            <a:ext cx="2338500" cy="738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fdf3c7b497_0_0"/>
          <p:cNvSpPr/>
          <p:nvPr/>
        </p:nvSpPr>
        <p:spPr>
          <a:xfrm>
            <a:off x="6415350" y="4073725"/>
            <a:ext cx="2338500" cy="738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fdf3c7b497_0_0"/>
          <p:cNvSpPr txBox="1"/>
          <p:nvPr/>
        </p:nvSpPr>
        <p:spPr>
          <a:xfrm>
            <a:off x="4603238" y="934675"/>
            <a:ext cx="268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3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Inside BigQuery</a:t>
            </a:r>
            <a:endParaRPr b="1" sz="3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425" y="3996650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875" y="4095800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975" y="4046225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425" y="4145375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600" y="4709175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050" y="4808325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700" y="3235825"/>
            <a:ext cx="569652" cy="4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fdf3c7b49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150" y="3334975"/>
            <a:ext cx="569652" cy="4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2023-01-24T08:34:28Z</dcterms:created>
  <dc:creator>ichfan@gbcindonesia.org</dc:creator>
</cp:coreProperties>
</file>