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22241-E5C6-4B2A-892A-05D03ECBDFA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ExpressJS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/>
              <a:t> </a:t>
            </a:r>
            <a:r>
              <a:rPr lang="en-US" dirty="0" smtClean="0"/>
              <a:t>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9206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Sebagai</a:t>
            </a:r>
            <a:r>
              <a:rPr lang="en-US" sz="2000" dirty="0"/>
              <a:t> database </a:t>
            </a:r>
            <a:r>
              <a:rPr lang="en-US" sz="2000" dirty="0" err="1"/>
              <a:t>relasional</a:t>
            </a:r>
            <a:r>
              <a:rPr lang="en-US" sz="2000" dirty="0"/>
              <a:t>,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 query </a:t>
            </a:r>
            <a:r>
              <a:rPr lang="en-US" sz="2000" dirty="0" smtClean="0"/>
              <a:t>SQL. </a:t>
            </a:r>
            <a:r>
              <a:rPr lang="en-US" sz="2000" dirty="0" err="1"/>
              <a:t>Dengan</a:t>
            </a:r>
            <a:r>
              <a:rPr lang="en-US" sz="2000" dirty="0"/>
              <a:t> query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memodifikasi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CREATE, DROP, ALTER.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Memanipulasi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isian</a:t>
            </a:r>
            <a:r>
              <a:rPr lang="en-US" sz="2000" b="1" dirty="0" smtClean="0"/>
              <a:t> data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value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INSERT, UPDATE, DELETE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Mengelola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transaksi</a:t>
            </a:r>
            <a:r>
              <a:rPr lang="en-US" sz="2000" b="1" dirty="0" smtClean="0"/>
              <a:t> di database</a:t>
            </a:r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GRANT, REVOKE, COMMIT.</a:t>
            </a:r>
          </a:p>
        </p:txBody>
      </p:sp>
    </p:spTree>
    <p:extLst>
      <p:ext uri="{BB962C8B-B14F-4D97-AF65-F5344CB8AC3E}">
        <p14:creationId xmlns:p14="http://schemas.microsoft.com/office/powerpoint/2010/main" val="376520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1972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sz="2000" dirty="0" smtClean="0"/>
              <a:t>Boolean -&gt; true, false, null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Character -&gt; VARCHAR, TEXT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Numeric -&gt; INT, float, real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Array -&gt; Array string, Array integer</a:t>
            </a:r>
            <a:endParaRPr lang="en-US" sz="2000" dirty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Temporal -&gt; DATE, TIME, TIMESTAMP</a:t>
            </a:r>
          </a:p>
        </p:txBody>
      </p:sp>
    </p:spTree>
    <p:extLst>
      <p:ext uri="{BB962C8B-B14F-4D97-AF65-F5344CB8AC3E}">
        <p14:creationId xmlns:p14="http://schemas.microsoft.com/office/powerpoint/2010/main" val="120665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API (REST API </a:t>
            </a:r>
            <a:r>
              <a:rPr lang="en-US" dirty="0" err="1" smtClean="0"/>
              <a:t>vs</a:t>
            </a:r>
            <a:r>
              <a:rPr lang="en-US" dirty="0" smtClean="0"/>
              <a:t> API in General)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8151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API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Application Programming Interface yang </a:t>
            </a:r>
            <a:r>
              <a:rPr lang="en-US" sz="2000" dirty="0" err="1" smtClean="0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perantara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server,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platform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lintas</a:t>
            </a:r>
            <a:r>
              <a:rPr lang="en-US" sz="2000" dirty="0"/>
              <a:t> platform, agar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berkomunikasi</a:t>
            </a:r>
            <a:r>
              <a:rPr lang="en-US" sz="2000" dirty="0" smtClean="0"/>
              <a:t>. </a:t>
            </a:r>
            <a:r>
              <a:rPr lang="en-US" sz="2000" dirty="0" err="1" smtClean="0"/>
              <a:t>Jadi</a:t>
            </a:r>
            <a:r>
              <a:rPr lang="en-US" sz="2000" dirty="0" smtClean="0"/>
              <a:t>,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, </a:t>
            </a:r>
            <a:r>
              <a:rPr lang="en-US" sz="2000" dirty="0" err="1"/>
              <a:t>layanan</a:t>
            </a:r>
            <a:r>
              <a:rPr lang="en-US" sz="2000" dirty="0"/>
              <a:t>, data, </a:t>
            </a:r>
            <a:r>
              <a:rPr lang="en-US" sz="2000" dirty="0" err="1"/>
              <a:t>atau</a:t>
            </a:r>
            <a:r>
              <a:rPr lang="en-US" sz="2000" dirty="0"/>
              <a:t> OS </a:t>
            </a:r>
            <a:r>
              <a:rPr lang="en-US" sz="2000" dirty="0" err="1"/>
              <a:t>aplikasi</a:t>
            </a:r>
            <a:r>
              <a:rPr lang="en-US" sz="2000" dirty="0"/>
              <a:t> lain yang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23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API in general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software yang </a:t>
            </a:r>
            <a:r>
              <a:rPr lang="en-US" sz="2000" dirty="0" err="1"/>
              <a:t>mengintegrasikan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lain.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pembuatannya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data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diintegrasikan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Sedangkan</a:t>
            </a:r>
            <a:r>
              <a:rPr lang="en-US" sz="2000" dirty="0" smtClean="0"/>
              <a:t> REST API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API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 smtClean="0"/>
              <a:t>. Cara </a:t>
            </a:r>
            <a:r>
              <a:rPr lang="en-US" sz="2000" dirty="0" err="1" smtClean="0"/>
              <a:t>kerjanya</a:t>
            </a:r>
            <a:r>
              <a:rPr lang="en-US" sz="2000" dirty="0" smtClean="0"/>
              <a:t>, </a:t>
            </a:r>
            <a:r>
              <a:rPr lang="en-US" sz="2000" dirty="0"/>
              <a:t>REST client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</a:t>
            </a:r>
            <a:r>
              <a:rPr lang="en-US" sz="2000" dirty="0" err="1" smtClean="0"/>
              <a:t>elakukan</a:t>
            </a:r>
            <a:r>
              <a:rPr lang="en-US" sz="2000" dirty="0" smtClean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data/resource </a:t>
            </a:r>
            <a:r>
              <a:rPr lang="en-US" sz="2000" dirty="0" err="1"/>
              <a:t>pada</a:t>
            </a:r>
            <a:r>
              <a:rPr lang="en-US" sz="2000" dirty="0"/>
              <a:t> REST </a:t>
            </a:r>
            <a:r>
              <a:rPr lang="en-US" sz="2000" dirty="0" smtClean="0"/>
              <a:t>server. </a:t>
            </a:r>
            <a:r>
              <a:rPr lang="en-US" sz="2000" dirty="0" err="1" smtClean="0"/>
              <a:t>Lalu</a:t>
            </a:r>
            <a:r>
              <a:rPr lang="en-US" sz="2000" dirty="0" smtClean="0"/>
              <a:t>,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/>
              <a:t>data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REST server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format text, JSON </a:t>
            </a:r>
            <a:r>
              <a:rPr lang="en-US" sz="2000" dirty="0" err="1"/>
              <a:t>atau</a:t>
            </a:r>
            <a:r>
              <a:rPr lang="en-US" sz="2000" dirty="0"/>
              <a:t> XML. Dan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format yang paling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format JSON.</a:t>
            </a:r>
          </a:p>
        </p:txBody>
      </p:sp>
    </p:spTree>
    <p:extLst>
      <p:ext uri="{BB962C8B-B14F-4D97-AF65-F5344CB8AC3E}">
        <p14:creationId xmlns:p14="http://schemas.microsoft.com/office/powerpoint/2010/main" val="42804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5694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runtime environment open source </a:t>
            </a:r>
            <a:r>
              <a:rPr lang="en-US" sz="2000" dirty="0" err="1" smtClean="0"/>
              <a:t>lintas</a:t>
            </a:r>
            <a:r>
              <a:rPr lang="en-US" sz="2000" dirty="0" smtClean="0"/>
              <a:t> platform single-thread yang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engine JavaScript V8 chrome.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smtClean="0"/>
              <a:t>asynchronous </a:t>
            </a:r>
            <a:r>
              <a:rPr lang="en-US" sz="2000" dirty="0" err="1"/>
              <a:t>dan</a:t>
            </a:r>
            <a:r>
              <a:rPr lang="en-US" sz="2000" dirty="0"/>
              <a:t> event-driven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developer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project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55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3766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server-side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disesuaikan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.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data yang </a:t>
            </a:r>
            <a:r>
              <a:rPr lang="en-US" sz="2000" dirty="0" err="1"/>
              <a:t>intens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analitik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smtClean="0"/>
              <a:t>asynchronous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fitur</a:t>
            </a:r>
            <a:r>
              <a:rPr lang="en-US" sz="2000" dirty="0"/>
              <a:t> I/O non-blocking.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r>
              <a:rPr lang="en-US" sz="2000" dirty="0"/>
              <a:t>,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tugas-tugas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Chatting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smtClean="0"/>
              <a:t>real-time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Data streaming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Proxy server-side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Dashboard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memantau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REST API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Single Page Application (SPA)</a:t>
            </a:r>
          </a:p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front-end </a:t>
            </a:r>
            <a:r>
              <a:rPr lang="en-US" sz="2000" dirty="0" err="1" smtClean="0"/>
              <a:t>dan</a:t>
            </a:r>
            <a:r>
              <a:rPr lang="en-US" sz="2000" dirty="0" smtClean="0"/>
              <a:t> back-end, </a:t>
            </a:r>
            <a:r>
              <a:rPr lang="en-US" sz="2000" dirty="0" err="1" smtClean="0"/>
              <a:t>diantaranya</a:t>
            </a:r>
            <a:r>
              <a:rPr lang="en-US" sz="2000" dirty="0" smtClean="0"/>
              <a:t> :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Kode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Efisiensi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tinggi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49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20672"/>
          </a:xfrm>
        </p:spPr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5694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 </a:t>
            </a:r>
            <a:r>
              <a:rPr lang="en-US" sz="2000" dirty="0" smtClean="0"/>
              <a:t>JavaScript </a:t>
            </a:r>
            <a:r>
              <a:rPr lang="en-US" sz="2000" dirty="0" err="1" smtClean="0"/>
              <a:t>adalah</a:t>
            </a:r>
            <a:r>
              <a:rPr lang="en-US" sz="2000" dirty="0"/>
              <a:t> 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smtClean="0"/>
              <a:t>JavaScript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dieksekusi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(browser </a:t>
            </a:r>
            <a:r>
              <a:rPr lang="en-US" sz="2000" dirty="0" err="1"/>
              <a:t>pengguna</a:t>
            </a:r>
            <a:r>
              <a:rPr lang="en-US" sz="2000" dirty="0" smtClean="0"/>
              <a:t>),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environment yang </a:t>
            </a:r>
            <a:r>
              <a:rPr lang="en-US" sz="2000" dirty="0" err="1"/>
              <a:t>berjalan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server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JavaScript.</a:t>
            </a:r>
          </a:p>
        </p:txBody>
      </p:sp>
    </p:spTree>
    <p:extLst>
      <p:ext uri="{BB962C8B-B14F-4D97-AF65-F5344CB8AC3E}">
        <p14:creationId xmlns:p14="http://schemas.microsoft.com/office/powerpoint/2010/main" val="85357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0471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ExpressJS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framework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web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JavaScript</a:t>
            </a:r>
            <a:r>
              <a:rPr lang="en-US" sz="2000" dirty="0" smtClean="0"/>
              <a:t>. </a:t>
            </a:r>
            <a:r>
              <a:rPr lang="en-US" sz="2000" dirty="0" err="1" smtClean="0"/>
              <a:t>ExpressJS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framework </a:t>
            </a:r>
            <a:r>
              <a:rPr lang="en-US" sz="2000" dirty="0" smtClean="0"/>
              <a:t>back-end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website,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routing </a:t>
            </a:r>
            <a:r>
              <a:rPr lang="en-US" sz="2000" dirty="0" err="1"/>
              <a:t>dan</a:t>
            </a:r>
            <a:r>
              <a:rPr lang="en-US" sz="2000" dirty="0"/>
              <a:t> session, </a:t>
            </a:r>
            <a:r>
              <a:rPr lang="en-US" sz="2000" dirty="0" err="1"/>
              <a:t>permintaan</a:t>
            </a:r>
            <a:r>
              <a:rPr lang="en-US" sz="2000" dirty="0"/>
              <a:t> HTTP, </a:t>
            </a:r>
            <a:r>
              <a:rPr lang="en-US" sz="2000" dirty="0" err="1"/>
              <a:t>penanganan</a:t>
            </a:r>
            <a:r>
              <a:rPr lang="en-US" sz="2000" dirty="0"/>
              <a:t> error,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pertukaran</a:t>
            </a:r>
            <a:r>
              <a:rPr lang="en-US" sz="2000" dirty="0"/>
              <a:t> data di server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Framework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Unopinionated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proses </a:t>
            </a:r>
            <a:r>
              <a:rPr lang="en-US" sz="2000" dirty="0" err="1"/>
              <a:t>pengembangan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60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9615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Memperbaiki</a:t>
            </a:r>
            <a:r>
              <a:rPr lang="en-US" sz="2000" b="1" dirty="0" smtClean="0"/>
              <a:t> error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cepat</a:t>
            </a:r>
            <a:r>
              <a:rPr lang="en-US" sz="2000" b="1" dirty="0"/>
              <a:t> </a:t>
            </a:r>
          </a:p>
          <a:p>
            <a:pPr algn="just"/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mengatasi</a:t>
            </a:r>
            <a:r>
              <a:rPr lang="en-US" sz="2000" dirty="0" smtClean="0"/>
              <a:t> error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debugging.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Mempersingkat</a:t>
            </a:r>
            <a:r>
              <a:rPr lang="en-US" sz="2000" b="1" dirty="0" smtClean="0"/>
              <a:t> proses </a:t>
            </a:r>
            <a:r>
              <a:rPr lang="en-US" sz="2000" b="1" dirty="0" err="1" smtClean="0"/>
              <a:t>Pengembangan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</a:t>
            </a:r>
            <a:r>
              <a:rPr lang="en-US" sz="2000" dirty="0" err="1" smtClean="0"/>
              <a:t>ekosistem</a:t>
            </a:r>
            <a:r>
              <a:rPr lang="en-US" sz="2000" dirty="0" smtClean="0"/>
              <a:t> JavaScript yang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lancar</a:t>
            </a:r>
            <a:r>
              <a:rPr lang="en-US" sz="2000" dirty="0" smtClean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Menekan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pengembangan</a:t>
            </a:r>
            <a:endParaRPr lang="en-US" sz="2000" b="1" dirty="0" smtClean="0"/>
          </a:p>
          <a:p>
            <a:pPr algn="just"/>
            <a:r>
              <a:rPr lang="en-US" sz="2000" dirty="0" smtClean="0"/>
              <a:t>Framework open source </a:t>
            </a:r>
            <a:r>
              <a:rPr lang="en-US" sz="2000" dirty="0"/>
              <a:t>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perizinan</a:t>
            </a:r>
            <a:r>
              <a:rPr lang="en-US" sz="2000" dirty="0"/>
              <a:t> </a:t>
            </a:r>
            <a:r>
              <a:rPr lang="en-US" sz="2000" dirty="0" err="1"/>
              <a:t>lisensi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4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 smtClean="0"/>
              <a:t>Routing</a:t>
            </a:r>
            <a:endParaRPr lang="en-US" sz="2000" b="1" dirty="0"/>
          </a:p>
          <a:p>
            <a:pPr algn="just"/>
            <a:r>
              <a:rPr lang="en-US" sz="2000" dirty="0" err="1"/>
              <a:t>D</a:t>
            </a:r>
            <a:r>
              <a:rPr lang="en-US" sz="2000" dirty="0" err="1" smtClean="0"/>
              <a:t>engan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bernama</a:t>
            </a:r>
            <a:r>
              <a:rPr lang="en-US" sz="2000" dirty="0"/>
              <a:t> </a:t>
            </a:r>
            <a:r>
              <a:rPr lang="en-US" sz="2000" dirty="0" smtClean="0"/>
              <a:t>app. </a:t>
            </a:r>
            <a:r>
              <a:rPr lang="en-US" sz="2000" dirty="0" err="1"/>
              <a:t>Metode</a:t>
            </a:r>
            <a:r>
              <a:rPr lang="en-US" sz="2000" b="1" dirty="0"/>
              <a:t> 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merespons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HTTP. </a:t>
            </a:r>
            <a:r>
              <a:rPr lang="en-US" sz="2000" dirty="0" err="1"/>
              <a:t>Misalnya</a:t>
            </a:r>
            <a:r>
              <a:rPr lang="en-US" sz="2000" dirty="0"/>
              <a:t> </a:t>
            </a:r>
            <a:r>
              <a:rPr lang="en-US" sz="2000" dirty="0" smtClean="0"/>
              <a:t>GET, POST, PUT, </a:t>
            </a:r>
            <a:r>
              <a:rPr lang="en-US" sz="2000" dirty="0" err="1" smtClean="0"/>
              <a:t>dan</a:t>
            </a:r>
            <a:r>
              <a:rPr lang="en-US" sz="2000" dirty="0" smtClean="0"/>
              <a:t> DELETE.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15" y="3671248"/>
            <a:ext cx="5172501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/>
              <a:t> </a:t>
            </a:r>
            <a:r>
              <a:rPr lang="en-US" dirty="0" err="1" smtClean="0"/>
              <a:t>Express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 smtClean="0"/>
              <a:t>Middleware</a:t>
            </a:r>
            <a:endParaRPr lang="en-US" sz="2000" b="1" dirty="0"/>
          </a:p>
          <a:p>
            <a:pPr algn="just"/>
            <a:r>
              <a:rPr lang="en-US" sz="2000" dirty="0" err="1"/>
              <a:t>D</a:t>
            </a:r>
            <a:r>
              <a:rPr lang="en-US" sz="2000" dirty="0" err="1" smtClean="0"/>
              <a:t>engan</a:t>
            </a:r>
            <a:r>
              <a:rPr lang="en-US" sz="2000" dirty="0" smtClean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skrip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respons</a:t>
            </a:r>
            <a:r>
              <a:rPr lang="en-US" sz="2000" dirty="0"/>
              <a:t> object, </a:t>
            </a:r>
            <a:r>
              <a:rPr lang="en-US" sz="2000" dirty="0" err="1"/>
              <a:t>mengakhiri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permintaan-respons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menyiapkan</a:t>
            </a:r>
            <a:r>
              <a:rPr lang="en-US" sz="2000" dirty="0"/>
              <a:t> Middleware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54" y="3671248"/>
            <a:ext cx="5014024" cy="24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Relational Database Management System </a:t>
            </a:r>
            <a:r>
              <a:rPr lang="en-US" sz="2000" dirty="0"/>
              <a:t>(RDBMS) yang </a:t>
            </a:r>
            <a:r>
              <a:rPr lang="en-US" sz="2000" dirty="0" err="1"/>
              <a:t>bersifat</a:t>
            </a:r>
            <a:r>
              <a:rPr lang="en-US" sz="2000" dirty="0"/>
              <a:t> open source</a:t>
            </a:r>
            <a:r>
              <a:rPr lang="en-US" sz="2000" dirty="0" smtClean="0"/>
              <a:t>. </a:t>
            </a:r>
            <a:r>
              <a:rPr lang="en-US" sz="2000" dirty="0" err="1"/>
              <a:t>Manajemen</a:t>
            </a:r>
            <a:r>
              <a:rPr lang="en-US" sz="2000" dirty="0"/>
              <a:t> database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dimodifikasi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210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536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NodeJS, ExpressJS, PostgreSQL and API</vt:lpstr>
      <vt:lpstr>NodeJS</vt:lpstr>
      <vt:lpstr>Fungsi NodeJS</vt:lpstr>
      <vt:lpstr>Apakah NodeJS adalah bahasa pemrograman?</vt:lpstr>
      <vt:lpstr>ExpressJS</vt:lpstr>
      <vt:lpstr>Manfaat ExpressJS</vt:lpstr>
      <vt:lpstr>Cara Kerja ExpressJS</vt:lpstr>
      <vt:lpstr>Cara Kerja ExpressJS</vt:lpstr>
      <vt:lpstr>PostgreSQL</vt:lpstr>
      <vt:lpstr>Fungsi PostgreSQL</vt:lpstr>
      <vt:lpstr>Tipe data pada PostgreSQL</vt:lpstr>
      <vt:lpstr>API (REST API vs API in General)</vt:lpstr>
      <vt:lpstr>Apa perbedaannya?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ExpressJS, PostgreSQL and API</dc:title>
  <dc:creator>LUTHFI</dc:creator>
  <cp:lastModifiedBy>LUTHFI</cp:lastModifiedBy>
  <cp:revision>22</cp:revision>
  <dcterms:created xsi:type="dcterms:W3CDTF">2023-04-09T15:15:13Z</dcterms:created>
  <dcterms:modified xsi:type="dcterms:W3CDTF">2023-04-10T02:32:45Z</dcterms:modified>
</cp:coreProperties>
</file>