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80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2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6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03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94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30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53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49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5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0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4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2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0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1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8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3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2241-E5C6-4B2A-892A-05D03ECBDFA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4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A22241-E5C6-4B2A-892A-05D03ECBDFA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44C889-1736-4853-ACD0-54BB3DE87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7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6 </a:t>
            </a:r>
            <a:r>
              <a:rPr lang="en-US" dirty="0" smtClean="0"/>
              <a:t>– Intermediate 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52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2999"/>
          </a:xfrm>
        </p:spPr>
        <p:txBody>
          <a:bodyPr/>
          <a:lstStyle/>
          <a:p>
            <a:pPr algn="l"/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84310" y="2060813"/>
            <a:ext cx="10018713" cy="141936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 err="1" smtClean="0"/>
              <a:t>Sistem</a:t>
            </a:r>
            <a:r>
              <a:rPr lang="en-US" sz="2000" dirty="0" smtClean="0"/>
              <a:t> database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komponen</a:t>
            </a:r>
            <a:r>
              <a:rPr lang="en-US" sz="2000" dirty="0" smtClean="0"/>
              <a:t> </a:t>
            </a:r>
            <a:r>
              <a:rPr lang="en-US" sz="2000" dirty="0" err="1" smtClean="0"/>
              <a:t>penting</a:t>
            </a:r>
            <a:r>
              <a:rPr lang="en-US" sz="2000" dirty="0" smtClean="0"/>
              <a:t>, </a:t>
            </a:r>
            <a:r>
              <a:rPr lang="en-US" sz="2000" dirty="0" err="1" smtClean="0"/>
              <a:t>yaitu</a:t>
            </a:r>
            <a:r>
              <a:rPr lang="en-US" sz="2000" dirty="0" smtClean="0"/>
              <a:t>:</a:t>
            </a:r>
          </a:p>
          <a:p>
            <a:pPr marL="342900" indent="-342900" algn="just">
              <a:buFontTx/>
              <a:buChar char="-"/>
            </a:pPr>
            <a:r>
              <a:rPr lang="en-US" sz="2000" dirty="0" smtClean="0"/>
              <a:t>Database -&gt;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wadah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struktur</a:t>
            </a:r>
            <a:r>
              <a:rPr lang="en-US" sz="2000" dirty="0" smtClean="0"/>
              <a:t> </a:t>
            </a:r>
            <a:r>
              <a:rPr lang="en-US" sz="2000" dirty="0" err="1" smtClean="0"/>
              <a:t>penyimpanan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disebut</a:t>
            </a:r>
            <a:r>
              <a:rPr lang="en-US" sz="2000" dirty="0" smtClean="0"/>
              <a:t> collection</a:t>
            </a:r>
          </a:p>
          <a:p>
            <a:pPr marL="342900" indent="-342900" algn="just">
              <a:buFontTx/>
              <a:buChar char="-"/>
            </a:pPr>
            <a:r>
              <a:rPr lang="en-US" sz="2000" dirty="0" smtClean="0"/>
              <a:t>Collection -&gt;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tempat</a:t>
            </a:r>
            <a:r>
              <a:rPr lang="en-US" sz="2000" dirty="0" smtClean="0"/>
              <a:t> </a:t>
            </a:r>
            <a:r>
              <a:rPr lang="en-US" sz="2000" dirty="0" err="1" smtClean="0"/>
              <a:t>kumpulan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data yang </a:t>
            </a:r>
            <a:r>
              <a:rPr lang="en-US" sz="2000" dirty="0" err="1" smtClean="0"/>
              <a:t>berbentuk</a:t>
            </a:r>
            <a:r>
              <a:rPr lang="en-US" sz="2000" dirty="0" smtClean="0"/>
              <a:t> </a:t>
            </a:r>
            <a:r>
              <a:rPr lang="en-US" sz="2000" dirty="0" err="1" smtClean="0"/>
              <a:t>dokumen</a:t>
            </a:r>
            <a:endParaRPr lang="en-US" sz="2000" dirty="0" smtClean="0"/>
          </a:p>
          <a:p>
            <a:pPr marL="342900" indent="-342900" algn="just">
              <a:buFontTx/>
              <a:buChar char="-"/>
            </a:pPr>
            <a:r>
              <a:rPr lang="en-US" sz="2000" dirty="0" smtClean="0"/>
              <a:t>Document -&gt;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satuan</a:t>
            </a:r>
            <a:r>
              <a:rPr lang="en-US" sz="2000" dirty="0" smtClean="0"/>
              <a:t> </a:t>
            </a:r>
            <a:r>
              <a:rPr lang="en-US" sz="2000" dirty="0" err="1" smtClean="0"/>
              <a:t>terkecil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MongoDB</a:t>
            </a:r>
            <a:r>
              <a:rPr lang="en-US" sz="2000" dirty="0"/>
              <a:t> </a:t>
            </a:r>
            <a:r>
              <a:rPr lang="en-US" sz="2000" dirty="0" smtClean="0"/>
              <a:t>yang </a:t>
            </a:r>
            <a:r>
              <a:rPr lang="en-US" sz="2000" dirty="0" err="1" smtClean="0"/>
              <a:t>berisi</a:t>
            </a:r>
            <a:r>
              <a:rPr lang="en-US" sz="2000" dirty="0" smtClean="0"/>
              <a:t> </a:t>
            </a:r>
            <a:r>
              <a:rPr lang="en-US" sz="2000" dirty="0" err="1" smtClean="0"/>
              <a:t>baris</a:t>
            </a:r>
            <a:r>
              <a:rPr lang="en-US" sz="2000" dirty="0" smtClean="0"/>
              <a:t> – </a:t>
            </a:r>
            <a:r>
              <a:rPr lang="en-US" sz="2000" dirty="0" err="1" smtClean="0"/>
              <a:t>baris</a:t>
            </a:r>
            <a:r>
              <a:rPr lang="en-US" sz="2000" dirty="0" smtClean="0"/>
              <a:t> data </a:t>
            </a:r>
            <a:r>
              <a:rPr lang="en-US" sz="2000" dirty="0" err="1" smtClean="0"/>
              <a:t>tanpa</a:t>
            </a:r>
            <a:r>
              <a:rPr lang="en-US" sz="2000" dirty="0" smtClean="0"/>
              <a:t> schema </a:t>
            </a:r>
            <a:r>
              <a:rPr lang="en-US" sz="2000" dirty="0" err="1" smtClean="0"/>
              <a:t>tertentu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berupa</a:t>
            </a:r>
            <a:r>
              <a:rPr lang="en-US" sz="2000" dirty="0" smtClean="0"/>
              <a:t> </a:t>
            </a:r>
            <a:r>
              <a:rPr lang="en-US" sz="2000" dirty="0" err="1" smtClean="0"/>
              <a:t>struktur</a:t>
            </a:r>
            <a:r>
              <a:rPr lang="en-US" sz="2000" dirty="0" smtClean="0"/>
              <a:t> </a:t>
            </a:r>
            <a:r>
              <a:rPr lang="en-US" sz="2000" dirty="0" err="1" smtClean="0"/>
              <a:t>pasangan</a:t>
            </a:r>
            <a:r>
              <a:rPr lang="en-US" sz="2000" dirty="0" smtClean="0"/>
              <a:t> key-value</a:t>
            </a:r>
            <a:endParaRPr lang="en-US" sz="2000" dirty="0"/>
          </a:p>
        </p:txBody>
      </p:sp>
      <p:pic>
        <p:nvPicPr>
          <p:cNvPr id="1026" name="Picture 2" descr="Contoh data pada Mongo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534" y="3480179"/>
            <a:ext cx="6008056" cy="319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34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694295"/>
            <a:ext cx="10018713" cy="22871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r>
              <a:rPr lang="en-US" dirty="0" err="1" smtClean="0"/>
              <a:t>Otentikasi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Otorisasi</a:t>
            </a:r>
            <a:endParaRPr lang="en-US" dirty="0" smtClean="0"/>
          </a:p>
          <a:p>
            <a:pPr marL="571500" indent="-571500" algn="l">
              <a:buFontTx/>
              <a:buChar char="-"/>
            </a:pPr>
            <a:r>
              <a:rPr lang="en-US" dirty="0" smtClean="0"/>
              <a:t>JWT</a:t>
            </a:r>
          </a:p>
          <a:p>
            <a:pPr marL="571500" indent="-571500" algn="l">
              <a:buFontTx/>
              <a:buChar char="-"/>
            </a:pPr>
            <a:r>
              <a:rPr lang="en-US" dirty="0" smtClean="0"/>
              <a:t>CORS</a:t>
            </a:r>
          </a:p>
          <a:p>
            <a:pPr marL="571500" indent="-571500" algn="l">
              <a:buFontTx/>
              <a:buChar char="-"/>
            </a:pPr>
            <a:r>
              <a:rPr lang="en-US" dirty="0" err="1" smtClean="0"/>
              <a:t>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59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75012"/>
          </a:xfrm>
        </p:spPr>
        <p:txBody>
          <a:bodyPr/>
          <a:lstStyle/>
          <a:p>
            <a:pPr algn="l"/>
            <a:r>
              <a:rPr lang="en-US" dirty="0" err="1" smtClean="0"/>
              <a:t>Otentikasi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Otorisasi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8"/>
            <a:ext cx="10018713" cy="257942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 err="1" smtClean="0"/>
              <a:t>Otentikasi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Otorisasi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sehubungan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keamanan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data </a:t>
            </a:r>
            <a:r>
              <a:rPr lang="en-US" sz="2000" dirty="0" err="1" smtClean="0"/>
              <a:t>otomatis</a:t>
            </a:r>
            <a:r>
              <a:rPr lang="en-US" sz="2000" dirty="0" smtClean="0"/>
              <a:t>. </a:t>
            </a:r>
            <a:r>
              <a:rPr lang="en-US" sz="2000" dirty="0" err="1" smtClean="0"/>
              <a:t>Mereka</a:t>
            </a:r>
            <a:r>
              <a:rPr lang="en-US" sz="2000" dirty="0" smtClean="0"/>
              <a:t> </a:t>
            </a:r>
            <a:r>
              <a:rPr lang="en-US" sz="2000" dirty="0" err="1" smtClean="0"/>
              <a:t>biasanya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konteks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alat</a:t>
            </a:r>
            <a:r>
              <a:rPr lang="en-US" sz="2000" dirty="0" smtClean="0"/>
              <a:t> yang </a:t>
            </a:r>
            <a:r>
              <a:rPr lang="en-US" sz="2000" dirty="0" err="1" smtClean="0"/>
              <a:t>setara</a:t>
            </a:r>
            <a:r>
              <a:rPr lang="en-US" sz="2000" dirty="0" smtClean="0"/>
              <a:t>, </a:t>
            </a:r>
            <a:r>
              <a:rPr lang="en-US" sz="2000" dirty="0" err="1" smtClean="0"/>
              <a:t>namun</a:t>
            </a:r>
            <a:r>
              <a:rPr lang="en-US" sz="2000" dirty="0" smtClean="0"/>
              <a:t> </a:t>
            </a:r>
            <a:r>
              <a:rPr lang="en-US" sz="2000" dirty="0" err="1" smtClean="0"/>
              <a:t>sangat</a:t>
            </a:r>
            <a:r>
              <a:rPr lang="en-US" sz="2000" dirty="0" smtClean="0"/>
              <a:t> </a:t>
            </a:r>
            <a:r>
              <a:rPr lang="en-US" sz="2000" dirty="0" err="1" smtClean="0"/>
              <a:t>berbeda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lain. </a:t>
            </a:r>
            <a:r>
              <a:rPr lang="en-US" sz="2000" dirty="0" err="1" smtClean="0"/>
              <a:t>Dalam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otentikasi</a:t>
            </a:r>
            <a:r>
              <a:rPr lang="en-US" sz="2000" dirty="0" smtClean="0"/>
              <a:t>, </a:t>
            </a:r>
            <a:r>
              <a:rPr lang="en-US" sz="2000" dirty="0" err="1" smtClean="0"/>
              <a:t>identitas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</a:t>
            </a:r>
            <a:r>
              <a:rPr lang="en-US" sz="2000" dirty="0" smtClean="0"/>
              <a:t> </a:t>
            </a:r>
            <a:r>
              <a:rPr lang="en-US" sz="2000" dirty="0" err="1" smtClean="0"/>
              <a:t>diperiksa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menyediakan</a:t>
            </a:r>
            <a:r>
              <a:rPr lang="en-US" sz="2000" dirty="0" smtClean="0"/>
              <a:t> </a:t>
            </a:r>
            <a:r>
              <a:rPr lang="en-US" sz="2000" dirty="0" err="1" smtClean="0"/>
              <a:t>akses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. </a:t>
            </a:r>
            <a:r>
              <a:rPr lang="en-US" sz="2000" dirty="0" err="1" smtClean="0"/>
              <a:t>Sedangkan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otorisasi</a:t>
            </a:r>
            <a:r>
              <a:rPr lang="en-US" sz="2000" dirty="0" smtClean="0"/>
              <a:t>, </a:t>
            </a:r>
            <a:r>
              <a:rPr lang="en-US" sz="2000" dirty="0" err="1" smtClean="0"/>
              <a:t>otoritas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mengakses</a:t>
            </a:r>
            <a:r>
              <a:rPr lang="en-US" sz="2000" dirty="0" smtClean="0"/>
              <a:t> resource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sumber</a:t>
            </a:r>
            <a:r>
              <a:rPr lang="en-US" sz="2000" dirty="0" smtClean="0"/>
              <a:t> </a:t>
            </a:r>
            <a:r>
              <a:rPr lang="en-US" sz="2000" dirty="0" err="1" smtClean="0"/>
              <a:t>daya</a:t>
            </a:r>
            <a:r>
              <a:rPr lang="en-US" sz="2000" dirty="0" smtClean="0"/>
              <a:t>. </a:t>
            </a:r>
            <a:r>
              <a:rPr lang="en-US" sz="2000" dirty="0" err="1" smtClean="0"/>
              <a:t>Otentikasi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sebelum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otorisasi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311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75012"/>
          </a:xfrm>
        </p:spPr>
        <p:txBody>
          <a:bodyPr/>
          <a:lstStyle/>
          <a:p>
            <a:pPr algn="l"/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perbedaannya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9"/>
            <a:ext cx="10018713" cy="20744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 err="1" smtClean="0"/>
              <a:t>Otentikasi</a:t>
            </a:r>
            <a:r>
              <a:rPr lang="en-US" sz="2000" dirty="0" smtClean="0"/>
              <a:t>: </a:t>
            </a:r>
          </a:p>
          <a:p>
            <a:pPr marL="342900" indent="-342900" algn="just">
              <a:buFontTx/>
              <a:buChar char="-"/>
            </a:pP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prosesnya</a:t>
            </a:r>
            <a:r>
              <a:rPr lang="en-US" sz="2000" dirty="0" smtClean="0"/>
              <a:t>, </a:t>
            </a:r>
            <a:r>
              <a:rPr lang="en-US" sz="2000" dirty="0" err="1" smtClean="0"/>
              <a:t>identitas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</a:t>
            </a:r>
            <a:r>
              <a:rPr lang="en-US" sz="2000" dirty="0" smtClean="0"/>
              <a:t> </a:t>
            </a:r>
            <a:r>
              <a:rPr lang="en-US" sz="2000" dirty="0" err="1" smtClean="0"/>
              <a:t>diperiksa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menyediakan</a:t>
            </a:r>
            <a:r>
              <a:rPr lang="en-US" sz="2000" dirty="0" smtClean="0"/>
              <a:t> </a:t>
            </a:r>
            <a:r>
              <a:rPr lang="en-US" sz="2000" dirty="0" err="1" smtClean="0"/>
              <a:t>akses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endParaRPr lang="en-US" sz="2000" dirty="0" smtClean="0"/>
          </a:p>
          <a:p>
            <a:pPr marL="342900" indent="-342900" algn="just">
              <a:buFontTx/>
              <a:buChar char="-"/>
            </a:pPr>
            <a:r>
              <a:rPr lang="en-US" sz="2000" dirty="0" err="1" smtClean="0"/>
              <a:t>Pengguna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diverifikasi</a:t>
            </a:r>
            <a:endParaRPr lang="en-US" sz="2000" dirty="0" smtClean="0"/>
          </a:p>
          <a:p>
            <a:pPr marL="342900" indent="-342900" algn="just">
              <a:buFontTx/>
              <a:buChar char="-"/>
            </a:pP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sebelum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otorisasi</a:t>
            </a:r>
            <a:endParaRPr lang="en-US" sz="2000" dirty="0" smtClean="0"/>
          </a:p>
          <a:p>
            <a:pPr marL="342900" indent="-342900" algn="just">
              <a:buFontTx/>
              <a:buChar char="-"/>
            </a:pPr>
            <a:r>
              <a:rPr lang="en-US" sz="2000" dirty="0" err="1" smtClean="0"/>
              <a:t>Biasanya</a:t>
            </a:r>
            <a:r>
              <a:rPr lang="en-US" sz="2000" dirty="0" smtClean="0"/>
              <a:t> </a:t>
            </a:r>
            <a:r>
              <a:rPr lang="en-US" sz="2000" dirty="0" err="1" smtClean="0"/>
              <a:t>membutuhkan</a:t>
            </a:r>
            <a:r>
              <a:rPr lang="en-US" sz="2000" dirty="0" smtClean="0"/>
              <a:t> detail login </a:t>
            </a:r>
            <a:r>
              <a:rPr lang="en-US" sz="2000" dirty="0" err="1" smtClean="0"/>
              <a:t>pengguna</a:t>
            </a:r>
            <a:endParaRPr lang="en-US" sz="2000" dirty="0" smtClean="0"/>
          </a:p>
          <a:p>
            <a:pPr marL="342900" indent="-342900" algn="just">
              <a:buFontTx/>
              <a:buChar char="-"/>
            </a:pPr>
            <a:r>
              <a:rPr lang="en-US" sz="2000" dirty="0" smtClean="0"/>
              <a:t>Dan </a:t>
            </a:r>
            <a:r>
              <a:rPr lang="en-US" sz="2000" dirty="0" err="1" smtClean="0"/>
              <a:t>umumnya</a:t>
            </a:r>
            <a:r>
              <a:rPr lang="en-US" sz="2000" dirty="0" smtClean="0"/>
              <a:t>, </a:t>
            </a:r>
            <a:r>
              <a:rPr lang="en-US" sz="2000" dirty="0" err="1" smtClean="0"/>
              <a:t>mengirim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Token ID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931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75012"/>
          </a:xfrm>
        </p:spPr>
        <p:txBody>
          <a:bodyPr/>
          <a:lstStyle/>
          <a:p>
            <a:pPr algn="l"/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perbedaannya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8"/>
            <a:ext cx="10018713" cy="257942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 err="1" smtClean="0"/>
              <a:t>Otorisasi</a:t>
            </a:r>
            <a:r>
              <a:rPr lang="en-US" sz="2000" dirty="0" smtClean="0"/>
              <a:t>: </a:t>
            </a:r>
          </a:p>
          <a:p>
            <a:pPr marL="342900" indent="-342900" algn="just">
              <a:buFontTx/>
              <a:buChar char="-"/>
            </a:pP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prosesnya</a:t>
            </a:r>
            <a:r>
              <a:rPr lang="en-US" sz="2000" dirty="0" smtClean="0"/>
              <a:t>, </a:t>
            </a:r>
            <a:r>
              <a:rPr lang="en-US" sz="2000" dirty="0" err="1" smtClean="0"/>
              <a:t>identitas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</a:t>
            </a:r>
            <a:r>
              <a:rPr lang="en-US" sz="2000" dirty="0" smtClean="0"/>
              <a:t> </a:t>
            </a:r>
            <a:r>
              <a:rPr lang="en-US" sz="2000" dirty="0" err="1" smtClean="0"/>
              <a:t>diperiksa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mengakses</a:t>
            </a:r>
            <a:r>
              <a:rPr lang="en-US" sz="2000" dirty="0" smtClean="0"/>
              <a:t> resources </a:t>
            </a:r>
            <a:r>
              <a:rPr lang="en-US" sz="2000" dirty="0" err="1" smtClean="0"/>
              <a:t>atau</a:t>
            </a:r>
            <a:r>
              <a:rPr lang="en-US" sz="2000" dirty="0" smtClean="0"/>
              <a:t> data di database</a:t>
            </a:r>
          </a:p>
          <a:p>
            <a:pPr marL="342900" indent="-342900" algn="just">
              <a:buFontTx/>
              <a:buChar char="-"/>
            </a:pPr>
            <a:r>
              <a:rPr lang="en-US" sz="2000" dirty="0" err="1" smtClean="0"/>
              <a:t>Pengguna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divalidasi</a:t>
            </a:r>
            <a:endParaRPr lang="en-US" sz="2000" dirty="0" smtClean="0"/>
          </a:p>
          <a:p>
            <a:pPr marL="342900" indent="-342900" algn="just">
              <a:buFontTx/>
              <a:buChar char="-"/>
            </a:pP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setelah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otentikasi</a:t>
            </a:r>
            <a:endParaRPr lang="en-US" sz="2000" dirty="0" smtClean="0"/>
          </a:p>
          <a:p>
            <a:pPr marL="342900" indent="-342900" algn="just">
              <a:buFontTx/>
              <a:buChar char="-"/>
            </a:pPr>
            <a:r>
              <a:rPr lang="en-US" sz="2000" dirty="0" err="1" smtClean="0"/>
              <a:t>Membutuhkan</a:t>
            </a:r>
            <a:r>
              <a:rPr lang="en-US" sz="2000" dirty="0" smtClean="0"/>
              <a:t> </a:t>
            </a:r>
            <a:r>
              <a:rPr lang="en-US" sz="2000" dirty="0" err="1" smtClean="0"/>
              <a:t>hak</a:t>
            </a:r>
            <a:r>
              <a:rPr lang="en-US" sz="2000" dirty="0" smtClean="0"/>
              <a:t> </a:t>
            </a:r>
            <a:r>
              <a:rPr lang="en-US" sz="2000" dirty="0" err="1" smtClean="0"/>
              <a:t>istimewa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tingkat</a:t>
            </a:r>
            <a:r>
              <a:rPr lang="en-US" sz="2000" dirty="0" smtClean="0"/>
              <a:t> </a:t>
            </a:r>
            <a:r>
              <a:rPr lang="en-US" sz="2000" dirty="0" err="1" smtClean="0"/>
              <a:t>keamanan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</a:t>
            </a:r>
            <a:endParaRPr lang="en-US" sz="2000" dirty="0" smtClean="0"/>
          </a:p>
          <a:p>
            <a:pPr marL="342900" indent="-342900" algn="just">
              <a:buFontTx/>
              <a:buChar char="-"/>
            </a:pPr>
            <a:r>
              <a:rPr lang="en-US" sz="2000" dirty="0" err="1" smtClean="0"/>
              <a:t>Menentukan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izin</a:t>
            </a:r>
            <a:r>
              <a:rPr lang="en-US" sz="2000" dirty="0" smtClean="0"/>
              <a:t> </a:t>
            </a:r>
            <a:r>
              <a:rPr lang="en-US" sz="2000" dirty="0" err="1" smtClean="0"/>
              <a:t>apa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dimiliki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447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75012"/>
          </a:xfrm>
        </p:spPr>
        <p:txBody>
          <a:bodyPr/>
          <a:lstStyle/>
          <a:p>
            <a:pPr algn="l"/>
            <a:r>
              <a:rPr lang="en-US" dirty="0" smtClean="0"/>
              <a:t>JWT (JSON Web Token)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8"/>
            <a:ext cx="10018713" cy="14739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 smtClean="0"/>
              <a:t>JSON Web Token, yang </a:t>
            </a:r>
            <a:r>
              <a:rPr lang="en-US" sz="2000" dirty="0" err="1" smtClean="0"/>
              <a:t>berarti</a:t>
            </a:r>
            <a:r>
              <a:rPr lang="en-US" sz="2000" dirty="0" smtClean="0"/>
              <a:t> token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JSON (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Object Notation) </a:t>
            </a:r>
            <a:r>
              <a:rPr lang="en-US" sz="2000" dirty="0" err="1" smtClean="0"/>
              <a:t>berbentuk</a:t>
            </a:r>
            <a:r>
              <a:rPr lang="en-US" sz="2000" dirty="0" smtClean="0"/>
              <a:t> string </a:t>
            </a:r>
            <a:r>
              <a:rPr lang="en-US" sz="2000" dirty="0" err="1" smtClean="0"/>
              <a:t>panjang</a:t>
            </a:r>
            <a:r>
              <a:rPr lang="en-US" sz="2000" dirty="0" smtClean="0"/>
              <a:t> yang </a:t>
            </a:r>
            <a:r>
              <a:rPr lang="en-US" sz="2000" dirty="0" err="1" smtClean="0"/>
              <a:t>sangat</a:t>
            </a:r>
            <a:r>
              <a:rPr lang="en-US" sz="2000" dirty="0" smtClean="0"/>
              <a:t> random. </a:t>
            </a:r>
            <a:r>
              <a:rPr lang="en-US" sz="2000" dirty="0" err="1" smtClean="0"/>
              <a:t>Lalu</a:t>
            </a:r>
            <a:r>
              <a:rPr lang="en-US" sz="2000" dirty="0" smtClean="0"/>
              <a:t> token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memungkinkan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mengirimkan</a:t>
            </a:r>
            <a:r>
              <a:rPr lang="en-US" sz="2000" dirty="0" smtClean="0"/>
              <a:t> data yang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diverifikasi</a:t>
            </a:r>
            <a:r>
              <a:rPr lang="en-US" sz="2000" dirty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pihak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9420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75012"/>
          </a:xfrm>
        </p:spPr>
        <p:txBody>
          <a:bodyPr/>
          <a:lstStyle/>
          <a:p>
            <a:pPr algn="l"/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kerjanya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9"/>
            <a:ext cx="10018713" cy="206081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 err="1" smtClean="0"/>
              <a:t>Ketika</a:t>
            </a:r>
            <a:r>
              <a:rPr lang="en-US" sz="2000" dirty="0" smtClean="0"/>
              <a:t> password </a:t>
            </a:r>
            <a:r>
              <a:rPr lang="en-US" sz="2000" dirty="0" err="1"/>
              <a:t>jadi</a:t>
            </a:r>
            <a:r>
              <a:rPr lang="en-US" sz="2000" dirty="0"/>
              <a:t> </a:t>
            </a:r>
            <a:r>
              <a:rPr lang="en-US" sz="2000" dirty="0" err="1" smtClean="0"/>
              <a:t>lalu</a:t>
            </a:r>
            <a:r>
              <a:rPr lang="en-US" sz="2000" dirty="0" smtClean="0"/>
              <a:t> users </a:t>
            </a:r>
            <a:r>
              <a:rPr lang="en-US" sz="2000" dirty="0" err="1"/>
              <a:t>berhasil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l</a:t>
            </a:r>
            <a:r>
              <a:rPr lang="en-US" sz="2000" dirty="0" smtClean="0"/>
              <a:t>ogin, </a:t>
            </a:r>
            <a:r>
              <a:rPr lang="en-US" sz="2000" dirty="0" err="1"/>
              <a:t>maka</a:t>
            </a:r>
            <a:r>
              <a:rPr lang="en-US" sz="2000" dirty="0"/>
              <a:t> server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Token. </a:t>
            </a:r>
            <a:r>
              <a:rPr lang="en-US" sz="2000" dirty="0" err="1" smtClean="0"/>
              <a:t>Nantinya</a:t>
            </a:r>
            <a:r>
              <a:rPr lang="en-US" sz="2000" dirty="0" smtClean="0"/>
              <a:t> </a:t>
            </a:r>
            <a:r>
              <a:rPr lang="en-US" sz="2000" dirty="0"/>
              <a:t>Token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disimpan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users </a:t>
            </a:r>
            <a:r>
              <a:rPr lang="en-US" sz="2000" dirty="0" err="1"/>
              <a:t>pada</a:t>
            </a:r>
            <a:r>
              <a:rPr lang="en-US" sz="2000" dirty="0"/>
              <a:t> Local Storage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/>
              <a:t>bila</a:t>
            </a:r>
            <a:r>
              <a:rPr lang="en-US" sz="2000" dirty="0"/>
              <a:t> users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</a:t>
            </a:r>
            <a:r>
              <a:rPr lang="en-US" sz="2000" dirty="0" err="1" smtClean="0"/>
              <a:t>halaman</a:t>
            </a:r>
            <a:r>
              <a:rPr lang="en-US" sz="2000" dirty="0" smtClean="0"/>
              <a:t> - </a:t>
            </a:r>
            <a:r>
              <a:rPr lang="en-US" sz="2000" dirty="0" err="1" smtClean="0"/>
              <a:t>halaman</a:t>
            </a:r>
            <a:r>
              <a:rPr lang="en-US" sz="2000" dirty="0" smtClean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menyertakan</a:t>
            </a:r>
            <a:r>
              <a:rPr lang="en-US" sz="2000" dirty="0"/>
              <a:t> token </a:t>
            </a:r>
            <a:r>
              <a:rPr lang="en-US" sz="2000" dirty="0" err="1"/>
              <a:t>tersebut</a:t>
            </a:r>
            <a:r>
              <a:rPr lang="en-US" sz="2000" dirty="0"/>
              <a:t>.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users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mengirim</a:t>
            </a:r>
            <a:r>
              <a:rPr lang="en-US" sz="2000" dirty="0"/>
              <a:t> </a:t>
            </a:r>
            <a:r>
              <a:rPr lang="en-US" sz="2000" dirty="0" err="1"/>
              <a:t>balik</a:t>
            </a:r>
            <a:r>
              <a:rPr lang="en-US" sz="2000" dirty="0"/>
              <a:t> token yang </a:t>
            </a:r>
            <a:r>
              <a:rPr lang="en-US" sz="2000" dirty="0" err="1" smtClean="0"/>
              <a:t>diberikan</a:t>
            </a:r>
            <a:r>
              <a:rPr lang="en-US" sz="2000" dirty="0" smtClean="0"/>
              <a:t> di </a:t>
            </a:r>
            <a:r>
              <a:rPr lang="en-US" sz="2000" dirty="0" err="1" smtClean="0"/>
              <a:t>awal</a:t>
            </a:r>
            <a:r>
              <a:rPr lang="en-US" sz="2000" dirty="0" smtClean="0"/>
              <a:t> </a:t>
            </a:r>
            <a:r>
              <a:rPr lang="en-US" sz="2000" dirty="0" err="1"/>
              <a:t>tadi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bukti</a:t>
            </a:r>
            <a:r>
              <a:rPr lang="en-US" sz="2000" dirty="0"/>
              <a:t> </a:t>
            </a:r>
            <a:r>
              <a:rPr lang="en-US" sz="2000" dirty="0" err="1"/>
              <a:t>bila</a:t>
            </a:r>
            <a:r>
              <a:rPr lang="en-US" sz="2000" dirty="0"/>
              <a:t> user </a:t>
            </a:r>
            <a:r>
              <a:rPr lang="en-US" sz="2000" dirty="0" err="1"/>
              <a:t>ini</a:t>
            </a:r>
            <a:r>
              <a:rPr lang="en-US" sz="2000" dirty="0"/>
              <a:t>,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login.</a:t>
            </a:r>
          </a:p>
        </p:txBody>
      </p:sp>
    </p:spTree>
    <p:extLst>
      <p:ext uri="{BB962C8B-B14F-4D97-AF65-F5344CB8AC3E}">
        <p14:creationId xmlns:p14="http://schemas.microsoft.com/office/powerpoint/2010/main" val="4174504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75012"/>
          </a:xfrm>
        </p:spPr>
        <p:txBody>
          <a:bodyPr/>
          <a:lstStyle/>
          <a:p>
            <a:pPr algn="l"/>
            <a:r>
              <a:rPr lang="en-US" dirty="0" smtClean="0"/>
              <a:t>CORS (Cross Origin Resource Sharing)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8"/>
            <a:ext cx="10018713" cy="16786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 smtClean="0"/>
              <a:t>CORS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protokol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dibangun</a:t>
            </a:r>
            <a:r>
              <a:rPr lang="en-US" sz="2000" dirty="0" smtClean="0"/>
              <a:t> di </a:t>
            </a:r>
            <a:r>
              <a:rPr lang="en-US" sz="2000" dirty="0" err="1" smtClean="0"/>
              <a:t>atas</a:t>
            </a:r>
            <a:r>
              <a:rPr lang="en-US" sz="2000" dirty="0" smtClean="0"/>
              <a:t> HTTP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memungkinkan</a:t>
            </a:r>
            <a:r>
              <a:rPr lang="en-US" sz="2000" dirty="0" smtClean="0"/>
              <a:t>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halaman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berasal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situs</a:t>
            </a:r>
            <a:r>
              <a:rPr lang="en-US" sz="2000" dirty="0" smtClean="0"/>
              <a:t> – </a:t>
            </a:r>
            <a:r>
              <a:rPr lang="en-US" sz="2000" dirty="0" err="1" smtClean="0"/>
              <a:t>situs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mengakses</a:t>
            </a:r>
            <a:r>
              <a:rPr lang="en-US" sz="2000" dirty="0" smtClean="0"/>
              <a:t> </a:t>
            </a:r>
            <a:r>
              <a:rPr lang="en-US" sz="2000" dirty="0" err="1" smtClean="0"/>
              <a:t>metode</a:t>
            </a:r>
            <a:r>
              <a:rPr lang="en-US" sz="2000" dirty="0" smtClean="0"/>
              <a:t> di </a:t>
            </a:r>
            <a:r>
              <a:rPr lang="en-US" sz="2000" dirty="0" err="1" smtClean="0"/>
              <a:t>situs</a:t>
            </a:r>
            <a:r>
              <a:rPr lang="en-US" sz="2000" dirty="0" smtClean="0"/>
              <a:t> lain. </a:t>
            </a:r>
            <a:r>
              <a:rPr lang="en-US" sz="2000" dirty="0" err="1" smtClean="0"/>
              <a:t>Jadi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intinya</a:t>
            </a:r>
            <a:r>
              <a:rPr lang="en-US" sz="2000" dirty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transfer data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domain. </a:t>
            </a:r>
            <a:r>
              <a:rPr lang="en-US" sz="2000" dirty="0" err="1" smtClean="0"/>
              <a:t>Metode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mirip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API,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JSON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servicenya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949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75012"/>
          </a:xfrm>
        </p:spPr>
        <p:txBody>
          <a:bodyPr/>
          <a:lstStyle/>
          <a:p>
            <a:pPr algn="l"/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2265528"/>
            <a:ext cx="10018713" cy="208810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 err="1"/>
              <a:t>MongoDB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database </a:t>
            </a:r>
            <a:r>
              <a:rPr lang="en-US" sz="2000" dirty="0" err="1" smtClean="0"/>
              <a:t>NoSQL</a:t>
            </a:r>
            <a:r>
              <a:rPr lang="en-US" sz="2000" dirty="0"/>
              <a:t> yang </a:t>
            </a:r>
            <a:r>
              <a:rPr lang="en-US" sz="2000" dirty="0" err="1"/>
              <a:t>cukup</a:t>
            </a:r>
            <a:r>
              <a:rPr lang="en-US" sz="2000" dirty="0"/>
              <a:t> </a:t>
            </a:r>
            <a:r>
              <a:rPr lang="en-US" sz="2000" dirty="0" err="1"/>
              <a:t>populer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pengembangan</a:t>
            </a:r>
            <a:r>
              <a:rPr lang="en-US" sz="2000" dirty="0"/>
              <a:t> website.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database </a:t>
            </a:r>
            <a:r>
              <a:rPr lang="en-US" sz="2000" dirty="0" err="1"/>
              <a:t>jenis</a:t>
            </a:r>
            <a:r>
              <a:rPr lang="en-US" sz="2000" dirty="0"/>
              <a:t> </a:t>
            </a:r>
            <a:r>
              <a:rPr lang="en-US" sz="2000" dirty="0" smtClean="0"/>
              <a:t>SQL</a:t>
            </a:r>
            <a:r>
              <a:rPr lang="en-US" sz="2000" dirty="0"/>
              <a:t> yang </a:t>
            </a:r>
            <a:r>
              <a:rPr lang="en-US" sz="2000" dirty="0" err="1"/>
              <a:t>menyimpan</a:t>
            </a:r>
            <a:r>
              <a:rPr lang="en-US" sz="2000" dirty="0"/>
              <a:t> data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relasi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, </a:t>
            </a:r>
            <a:r>
              <a:rPr lang="en-US" sz="2000" dirty="0" err="1"/>
              <a:t>MongoDB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dokumen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format </a:t>
            </a:r>
            <a:r>
              <a:rPr lang="en-US" sz="2000" dirty="0" smtClean="0"/>
              <a:t>JSON.</a:t>
            </a:r>
            <a:r>
              <a:rPr lang="en-US" sz="2000" dirty="0"/>
              <a:t> </a:t>
            </a:r>
            <a:endParaRPr lang="en-US" sz="2000" dirty="0" smtClean="0"/>
          </a:p>
          <a:p>
            <a:pPr algn="just"/>
            <a:r>
              <a:rPr lang="en-US" sz="2000" dirty="0" err="1" smtClean="0"/>
              <a:t>Dengan</a:t>
            </a:r>
            <a:r>
              <a:rPr lang="en-US" sz="2000" dirty="0" smtClean="0"/>
              <a:t> format </a:t>
            </a:r>
            <a:r>
              <a:rPr lang="en-US" sz="2000" dirty="0" err="1" smtClean="0"/>
              <a:t>dokumen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, </a:t>
            </a:r>
            <a:r>
              <a:rPr lang="en-US" sz="2000" dirty="0" err="1" smtClean="0"/>
              <a:t>MongoDB</a:t>
            </a:r>
            <a:r>
              <a:rPr lang="en-US" sz="2000" dirty="0" smtClean="0"/>
              <a:t> </a:t>
            </a:r>
            <a:r>
              <a:rPr lang="en-US" sz="2000" dirty="0" err="1" smtClean="0"/>
              <a:t>mampu</a:t>
            </a:r>
            <a:r>
              <a:rPr lang="en-US" sz="2000" dirty="0" smtClean="0"/>
              <a:t> </a:t>
            </a:r>
            <a:r>
              <a:rPr lang="en-US" sz="2000" dirty="0" err="1" smtClean="0"/>
              <a:t>menampung</a:t>
            </a:r>
            <a:r>
              <a:rPr lang="en-US" sz="2000" dirty="0" smtClean="0"/>
              <a:t> data yang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bervariasi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kompleks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8726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265</TotalTime>
  <Words>381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Week 6 – Intermediate Backend</vt:lpstr>
      <vt:lpstr>Apa itu?</vt:lpstr>
      <vt:lpstr>Otentikasi dan Otorisasi</vt:lpstr>
      <vt:lpstr>Apa perbedaannya?</vt:lpstr>
      <vt:lpstr>Apa perbedaannya?</vt:lpstr>
      <vt:lpstr>JWT (JSON Web Token)</vt:lpstr>
      <vt:lpstr>Bagaimana cara kerjanya?</vt:lpstr>
      <vt:lpstr>CORS (Cross Origin Resource Sharing)</vt:lpstr>
      <vt:lpstr>MongoDB</vt:lpstr>
      <vt:lpstr>MongoDB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NodeJS, ExpressJS, PostgreSQL and API</dc:title>
  <dc:creator>LUTHFI</dc:creator>
  <cp:lastModifiedBy>LUTHFI</cp:lastModifiedBy>
  <cp:revision>32</cp:revision>
  <dcterms:created xsi:type="dcterms:W3CDTF">2023-04-09T15:15:13Z</dcterms:created>
  <dcterms:modified xsi:type="dcterms:W3CDTF">2023-05-01T17:16:04Z</dcterms:modified>
</cp:coreProperties>
</file>