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A22241-E5C6-4B2A-892A-05D03ECBDFA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6 -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14057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/>
              <a:t>PostgreSQL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Relational Database Management System </a:t>
            </a:r>
            <a:r>
              <a:rPr lang="en-US" sz="2000" dirty="0"/>
              <a:t>(RDBMS) yang </a:t>
            </a:r>
            <a:r>
              <a:rPr lang="en-US" sz="2000" dirty="0" err="1"/>
              <a:t>bersifat</a:t>
            </a:r>
            <a:r>
              <a:rPr lang="en-US" sz="2000" dirty="0"/>
              <a:t> open source</a:t>
            </a:r>
            <a:r>
              <a:rPr lang="en-US" sz="2000" dirty="0" smtClean="0"/>
              <a:t>. </a:t>
            </a:r>
            <a:r>
              <a:rPr lang="en-US" sz="2000" dirty="0" err="1"/>
              <a:t>Manajemen</a:t>
            </a:r>
            <a:r>
              <a:rPr lang="en-US" sz="2000" dirty="0"/>
              <a:t> database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lain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dimodifikasi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21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9206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/>
              <a:t>Sebagai</a:t>
            </a:r>
            <a:r>
              <a:rPr lang="en-US" sz="2000" dirty="0"/>
              <a:t> database </a:t>
            </a:r>
            <a:r>
              <a:rPr lang="en-US" sz="2000" dirty="0" err="1"/>
              <a:t>relasional</a:t>
            </a:r>
            <a:r>
              <a:rPr lang="en-US" sz="2000" dirty="0"/>
              <a:t>,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PostgreSQL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data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 query </a:t>
            </a:r>
            <a:r>
              <a:rPr lang="en-US" sz="2000" dirty="0" smtClean="0"/>
              <a:t>SQL. </a:t>
            </a:r>
            <a:r>
              <a:rPr lang="en-US" sz="2000" dirty="0" err="1"/>
              <a:t>Dengan</a:t>
            </a:r>
            <a:r>
              <a:rPr lang="en-US" sz="2000" dirty="0"/>
              <a:t> query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PostgreSQL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 smtClean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Membuat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memodifikasi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tabel</a:t>
            </a:r>
            <a:endParaRPr lang="en-US" sz="2000" b="1" dirty="0" smtClean="0"/>
          </a:p>
          <a:p>
            <a:pPr algn="just"/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query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CREATE, DROP, ALTER.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Memanipulasi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isian</a:t>
            </a:r>
            <a:r>
              <a:rPr lang="en-US" sz="2000" b="1" dirty="0" smtClean="0"/>
              <a:t> data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value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tabel</a:t>
            </a:r>
            <a:endParaRPr lang="en-US" sz="2000" b="1" dirty="0" smtClean="0"/>
          </a:p>
          <a:p>
            <a:pPr algn="just"/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query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INSERT, UPDATE, DELETE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Mengelola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transaksi</a:t>
            </a:r>
            <a:r>
              <a:rPr lang="en-US" sz="2000" b="1" dirty="0" smtClean="0"/>
              <a:t> di database</a:t>
            </a:r>
          </a:p>
          <a:p>
            <a:pPr algn="just"/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query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GRANT, REVOKE, COMMIT.</a:t>
            </a:r>
          </a:p>
        </p:txBody>
      </p:sp>
    </p:spTree>
    <p:extLst>
      <p:ext uri="{BB962C8B-B14F-4D97-AF65-F5344CB8AC3E}">
        <p14:creationId xmlns:p14="http://schemas.microsoft.com/office/powerpoint/2010/main" val="376520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1972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en-US" sz="2000" dirty="0" smtClean="0"/>
              <a:t>Boolean -&gt; true, false, null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Character -&gt; VARCHAR, TEXT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Numeric -&gt; INT, float, real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Array -&gt; Array string, Array integer</a:t>
            </a:r>
            <a:endParaRPr lang="en-US" sz="2000" dirty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Temporal -&gt; DATE, TIME, TIMESTAMP</a:t>
            </a:r>
          </a:p>
        </p:txBody>
      </p:sp>
    </p:spTree>
    <p:extLst>
      <p:ext uri="{BB962C8B-B14F-4D97-AF65-F5344CB8AC3E}">
        <p14:creationId xmlns:p14="http://schemas.microsoft.com/office/powerpoint/2010/main" val="120665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smtClean="0"/>
              <a:t>API (REST API </a:t>
            </a:r>
            <a:r>
              <a:rPr lang="en-US" dirty="0" err="1" smtClean="0"/>
              <a:t>vs</a:t>
            </a:r>
            <a:r>
              <a:rPr lang="en-US" dirty="0" smtClean="0"/>
              <a:t> API in General)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8151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API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Application Programming Interface yang </a:t>
            </a:r>
            <a:r>
              <a:rPr lang="en-US" sz="2000" dirty="0" err="1" smtClean="0"/>
              <a:t>digunakan</a:t>
            </a:r>
            <a:r>
              <a:rPr lang="en-US" sz="2000" dirty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/>
              <a:t>perantara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server,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platform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lintas</a:t>
            </a:r>
            <a:r>
              <a:rPr lang="en-US" sz="2000" dirty="0"/>
              <a:t> platform, agar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berkomunikasi</a:t>
            </a:r>
            <a:r>
              <a:rPr lang="en-US" sz="2000" dirty="0" smtClean="0"/>
              <a:t>. </a:t>
            </a:r>
            <a:r>
              <a:rPr lang="en-US" sz="2000" dirty="0" err="1" smtClean="0"/>
              <a:t>Jadi</a:t>
            </a:r>
            <a:r>
              <a:rPr lang="en-US" sz="2000" dirty="0" smtClean="0"/>
              <a:t>,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, </a:t>
            </a:r>
            <a:r>
              <a:rPr lang="en-US" sz="2000" dirty="0" err="1"/>
              <a:t>layanan</a:t>
            </a:r>
            <a:r>
              <a:rPr lang="en-US" sz="2000" dirty="0"/>
              <a:t>, data, </a:t>
            </a:r>
            <a:r>
              <a:rPr lang="en-US" sz="2000" dirty="0" err="1"/>
              <a:t>atau</a:t>
            </a:r>
            <a:r>
              <a:rPr lang="en-US" sz="2000" dirty="0"/>
              <a:t> OS </a:t>
            </a:r>
            <a:r>
              <a:rPr lang="en-US" sz="2000" dirty="0" err="1"/>
              <a:t>aplikasi</a:t>
            </a:r>
            <a:r>
              <a:rPr lang="en-US" sz="2000" dirty="0"/>
              <a:t> lain yang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dengannya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23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5794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API in general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software yang </a:t>
            </a:r>
            <a:r>
              <a:rPr lang="en-US" sz="2000" dirty="0" err="1"/>
              <a:t>mengintegrasikan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lain.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pembuatannya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berbagi</a:t>
            </a:r>
            <a:r>
              <a:rPr lang="en-US" sz="2000" dirty="0"/>
              <a:t> data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diintegrasikan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Sedangkan</a:t>
            </a:r>
            <a:r>
              <a:rPr lang="en-US" sz="2000" dirty="0" smtClean="0"/>
              <a:t> REST API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arsitektur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API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 smtClean="0"/>
              <a:t>. Cara </a:t>
            </a:r>
            <a:r>
              <a:rPr lang="en-US" sz="2000" dirty="0" err="1" smtClean="0"/>
              <a:t>kerjanya</a:t>
            </a:r>
            <a:r>
              <a:rPr lang="en-US" sz="2000" dirty="0" smtClean="0"/>
              <a:t>, </a:t>
            </a:r>
            <a:r>
              <a:rPr lang="en-US" sz="2000" dirty="0"/>
              <a:t>REST client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</a:t>
            </a:r>
            <a:r>
              <a:rPr lang="en-US" sz="2000" dirty="0" err="1" smtClean="0"/>
              <a:t>elakukan</a:t>
            </a:r>
            <a:r>
              <a:rPr lang="en-US" sz="2000" dirty="0" smtClean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data/resource </a:t>
            </a:r>
            <a:r>
              <a:rPr lang="en-US" sz="2000" dirty="0" err="1"/>
              <a:t>pada</a:t>
            </a:r>
            <a:r>
              <a:rPr lang="en-US" sz="2000" dirty="0"/>
              <a:t> REST </a:t>
            </a:r>
            <a:r>
              <a:rPr lang="en-US" sz="2000" dirty="0" smtClean="0"/>
              <a:t>server. </a:t>
            </a:r>
            <a:r>
              <a:rPr lang="en-US" sz="2000" dirty="0" err="1" smtClean="0"/>
              <a:t>Lalu</a:t>
            </a:r>
            <a:r>
              <a:rPr lang="en-US" sz="2000" dirty="0" smtClean="0"/>
              <a:t>, </a:t>
            </a:r>
            <a:r>
              <a:rPr lang="en-US" sz="2000" dirty="0" err="1" smtClean="0"/>
              <a:t>nantinya</a:t>
            </a:r>
            <a:r>
              <a:rPr lang="en-US" sz="2000" dirty="0" smtClean="0"/>
              <a:t> </a:t>
            </a:r>
            <a:r>
              <a:rPr lang="en-US" sz="2000" dirty="0"/>
              <a:t>data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REST server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format text, JSON </a:t>
            </a:r>
            <a:r>
              <a:rPr lang="en-US" sz="2000" dirty="0" err="1"/>
              <a:t>atau</a:t>
            </a:r>
            <a:r>
              <a:rPr lang="en-US" sz="2000" dirty="0"/>
              <a:t> XML. Dan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format yang paling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format JSON.</a:t>
            </a:r>
          </a:p>
        </p:txBody>
      </p:sp>
    </p:spTree>
    <p:extLst>
      <p:ext uri="{BB962C8B-B14F-4D97-AF65-F5344CB8AC3E}">
        <p14:creationId xmlns:p14="http://schemas.microsoft.com/office/powerpoint/2010/main" val="428043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694295"/>
            <a:ext cx="10018713" cy="22871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endParaRPr lang="en-US" dirty="0" smtClean="0"/>
          </a:p>
          <a:p>
            <a:pPr marL="571500" indent="-571500" algn="l">
              <a:buFontTx/>
              <a:buChar char="-"/>
            </a:pPr>
            <a:r>
              <a:rPr lang="en-US" dirty="0" smtClean="0"/>
              <a:t>JWT</a:t>
            </a:r>
          </a:p>
          <a:p>
            <a:pPr marL="571500" indent="-571500" algn="l">
              <a:buFontTx/>
              <a:buChar char="-"/>
            </a:pPr>
            <a:r>
              <a:rPr lang="en-US" dirty="0" smtClean="0"/>
              <a:t>CORS</a:t>
            </a:r>
          </a:p>
          <a:p>
            <a:pPr marL="571500" indent="-571500" algn="l">
              <a:buFontTx/>
              <a:buChar char="-"/>
            </a:pP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9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5794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Otentikasi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Otorisasi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data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.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konteks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setara</a:t>
            </a:r>
            <a:r>
              <a:rPr lang="en-US" sz="2000" dirty="0" smtClean="0"/>
              <a:t>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lain.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otentikasi</a:t>
            </a:r>
            <a:r>
              <a:rPr lang="en-US" sz="2000" dirty="0" smtClean="0"/>
              <a:t>,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otorisasi</a:t>
            </a:r>
            <a:r>
              <a:rPr lang="en-US" sz="2000" dirty="0" smtClean="0"/>
              <a:t>, </a:t>
            </a:r>
            <a:r>
              <a:rPr lang="en-US" sz="2000" dirty="0" err="1" smtClean="0"/>
              <a:t>otoritas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resource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daya</a:t>
            </a:r>
            <a:r>
              <a:rPr lang="en-US" sz="2000" dirty="0" smtClean="0"/>
              <a:t>. </a:t>
            </a:r>
            <a:r>
              <a:rPr lang="en-US" sz="2000" dirty="0" err="1" smtClean="0"/>
              <a:t>Otentikasi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otorisasi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11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20744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Otentikasi</a:t>
            </a:r>
            <a:r>
              <a:rPr lang="en-US" sz="2000" dirty="0" smtClean="0"/>
              <a:t>: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,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diverifikasi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otorisasi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detail login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Dan </a:t>
            </a:r>
            <a:r>
              <a:rPr lang="en-US" sz="2000" dirty="0" err="1" smtClean="0"/>
              <a:t>umumnya</a:t>
            </a:r>
            <a:r>
              <a:rPr lang="en-US" sz="2000" dirty="0" smtClean="0"/>
              <a:t>,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Token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931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5794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Otorisasi</a:t>
            </a:r>
            <a:r>
              <a:rPr lang="en-US" sz="2000" dirty="0" smtClean="0"/>
              <a:t>: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,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resources </a:t>
            </a:r>
            <a:r>
              <a:rPr lang="en-US" sz="2000" dirty="0" err="1" smtClean="0"/>
              <a:t>atau</a:t>
            </a:r>
            <a:r>
              <a:rPr lang="en-US" sz="2000" dirty="0" smtClean="0"/>
              <a:t> data di database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divalidasi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otentikasi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istimewa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izin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47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smtClean="0"/>
              <a:t>JWT (JSON Web Token)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473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JSON Web Token, yang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token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JSON 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Object Notation)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rando</a:t>
            </a:r>
            <a:r>
              <a:rPr lang="en-US" sz="2000" dirty="0" smtClean="0"/>
              <a:t>m. </a:t>
            </a:r>
            <a:r>
              <a:rPr lang="en-US" sz="2000" dirty="0" err="1" smtClean="0"/>
              <a:t>Lalu</a:t>
            </a:r>
            <a:r>
              <a:rPr lang="en-US" sz="2000" dirty="0" smtClean="0"/>
              <a:t> token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mengirimkan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diverifikasi</a:t>
            </a:r>
            <a:r>
              <a:rPr lang="en-US" sz="2000" dirty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4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1" y="2680648"/>
            <a:ext cx="10018713" cy="23690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r>
              <a:rPr lang="en-US" dirty="0" err="1" smtClean="0"/>
              <a:t>NodeJS</a:t>
            </a:r>
            <a:endParaRPr lang="en-US" dirty="0" smtClean="0"/>
          </a:p>
          <a:p>
            <a:pPr marL="571500" indent="-571500" algn="l">
              <a:buFontTx/>
              <a:buChar char="-"/>
            </a:pPr>
            <a:r>
              <a:rPr lang="en-US" dirty="0" err="1" smtClean="0"/>
              <a:t>ExpressJS</a:t>
            </a:r>
            <a:endParaRPr lang="en-US" dirty="0" smtClean="0"/>
          </a:p>
          <a:p>
            <a:pPr marL="571500" indent="-571500" algn="l">
              <a:buFontTx/>
              <a:buChar char="-"/>
            </a:pPr>
            <a:r>
              <a:rPr lang="en-US" dirty="0" err="1" smtClean="0"/>
              <a:t>PostgreSQL</a:t>
            </a:r>
            <a:endParaRPr lang="en-US" dirty="0" smtClean="0"/>
          </a:p>
          <a:p>
            <a:pPr marL="571500" indent="-571500" algn="l">
              <a:buFontTx/>
              <a:buChar char="-"/>
            </a:pPr>
            <a:r>
              <a:rPr lang="en-US" dirty="0" smtClean="0"/>
              <a:t>REST API </a:t>
            </a:r>
            <a:r>
              <a:rPr lang="en-US" dirty="0" err="1" smtClean="0"/>
              <a:t>vs</a:t>
            </a:r>
            <a:r>
              <a:rPr lang="en-US" dirty="0" smtClean="0"/>
              <a:t> API in general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9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20608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Ketika</a:t>
            </a:r>
            <a:r>
              <a:rPr lang="en-US" sz="2000" dirty="0" smtClean="0"/>
              <a:t> password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users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/>
              <a:t>l</a:t>
            </a:r>
            <a:r>
              <a:rPr lang="en-US" sz="2000" dirty="0" smtClean="0"/>
              <a:t>ogin, </a:t>
            </a:r>
            <a:r>
              <a:rPr lang="en-US" sz="2000" dirty="0" err="1"/>
              <a:t>maka</a:t>
            </a:r>
            <a:r>
              <a:rPr lang="en-US" sz="2000" dirty="0"/>
              <a:t> server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Token. </a:t>
            </a:r>
            <a:r>
              <a:rPr lang="en-US" sz="2000" dirty="0" err="1" smtClean="0"/>
              <a:t>Nantinya</a:t>
            </a:r>
            <a:r>
              <a:rPr lang="en-US" sz="2000" dirty="0" smtClean="0"/>
              <a:t> </a:t>
            </a:r>
            <a:r>
              <a:rPr lang="en-US" sz="2000" dirty="0"/>
              <a:t>Token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users </a:t>
            </a:r>
            <a:r>
              <a:rPr lang="en-US" sz="2000" dirty="0" err="1"/>
              <a:t>pada</a:t>
            </a:r>
            <a:r>
              <a:rPr lang="en-US" sz="2000" dirty="0"/>
              <a:t> Local Storage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bila</a:t>
            </a:r>
            <a:r>
              <a:rPr lang="en-US" sz="2000" dirty="0"/>
              <a:t> users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-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menyertakan</a:t>
            </a:r>
            <a:r>
              <a:rPr lang="en-US" sz="2000" dirty="0"/>
              <a:t> token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users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token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di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/>
              <a:t>tadi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user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login.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450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smtClean="0"/>
              <a:t>CORS (Cross Origin Resource Sharing)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6786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CORS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 HTTP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berasal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situs</a:t>
            </a:r>
            <a:r>
              <a:rPr lang="en-US" sz="2000" dirty="0" smtClean="0"/>
              <a:t> – </a:t>
            </a:r>
            <a:r>
              <a:rPr lang="en-US" sz="2000" dirty="0" err="1" smtClean="0"/>
              <a:t>situs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di </a:t>
            </a:r>
            <a:r>
              <a:rPr lang="en-US" sz="2000" dirty="0" err="1" smtClean="0"/>
              <a:t>situs</a:t>
            </a:r>
            <a:r>
              <a:rPr lang="en-US" sz="2000" dirty="0" smtClean="0"/>
              <a:t> lain.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intinya</a:t>
            </a:r>
            <a:r>
              <a:rPr lang="en-US" sz="2000" dirty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transfer data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domain.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API,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JSON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servicenya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49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0881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database </a:t>
            </a:r>
            <a:r>
              <a:rPr lang="en-US" sz="2000" dirty="0" err="1" smtClean="0"/>
              <a:t>NoSQL</a:t>
            </a:r>
            <a:r>
              <a:rPr lang="en-US" sz="2000" dirty="0"/>
              <a:t> 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website.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database </a:t>
            </a:r>
            <a:r>
              <a:rPr lang="en-US" sz="2000" dirty="0" err="1"/>
              <a:t>jenis</a:t>
            </a:r>
            <a:r>
              <a:rPr lang="en-US" sz="2000" dirty="0"/>
              <a:t> </a:t>
            </a:r>
            <a:r>
              <a:rPr lang="en-US" sz="2000" dirty="0" smtClean="0"/>
              <a:t>SQL</a:t>
            </a:r>
            <a:r>
              <a:rPr lang="en-US" sz="2000" dirty="0"/>
              <a:t> yang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,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format </a:t>
            </a:r>
            <a:r>
              <a:rPr lang="en-US" sz="2000" dirty="0" smtClean="0"/>
              <a:t>JSON.</a:t>
            </a:r>
            <a:r>
              <a:rPr lang="en-US" sz="2000" dirty="0"/>
              <a:t> 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Dengan</a:t>
            </a:r>
            <a:r>
              <a:rPr lang="en-US" sz="2000" dirty="0" smtClean="0"/>
              <a:t> format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bervariasi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726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2999"/>
          </a:xfrm>
        </p:spPr>
        <p:txBody>
          <a:bodyPr/>
          <a:lstStyle/>
          <a:p>
            <a:pPr algn="l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4310" y="2060813"/>
            <a:ext cx="10018713" cy="14193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Database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wadah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collection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Collection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Document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</a:t>
            </a:r>
            <a:r>
              <a:rPr lang="en-US" sz="2000" dirty="0" err="1" smtClean="0"/>
              <a:t>terkecil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MongoDB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– </a:t>
            </a:r>
            <a:r>
              <a:rPr lang="en-US" sz="2000" dirty="0" err="1" smtClean="0"/>
              <a:t>baris</a:t>
            </a:r>
            <a:r>
              <a:rPr lang="en-US" sz="2000" dirty="0" smtClean="0"/>
              <a:t> data </a:t>
            </a:r>
            <a:r>
              <a:rPr lang="en-US" sz="2000" dirty="0" err="1" smtClean="0"/>
              <a:t>tanpa</a:t>
            </a:r>
            <a:r>
              <a:rPr lang="en-US" sz="2000" dirty="0" smtClean="0"/>
              <a:t> schema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key-value</a:t>
            </a:r>
            <a:endParaRPr lang="en-US" sz="2000" dirty="0"/>
          </a:p>
        </p:txBody>
      </p:sp>
      <p:pic>
        <p:nvPicPr>
          <p:cNvPr id="1026" name="Picture 2" descr="Contoh data pada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34" y="3480179"/>
            <a:ext cx="6008056" cy="31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15694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runtime environment open source </a:t>
            </a:r>
            <a:r>
              <a:rPr lang="en-US" sz="2000" dirty="0" err="1" smtClean="0"/>
              <a:t>lintas</a:t>
            </a:r>
            <a:r>
              <a:rPr lang="en-US" sz="2000" dirty="0" smtClean="0"/>
              <a:t> platform single-thread yang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engine JavaScript V8 chrome.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 smtClean="0"/>
              <a:t>asynchronous </a:t>
            </a:r>
            <a:r>
              <a:rPr lang="en-US" sz="2000" dirty="0" err="1"/>
              <a:t>dan</a:t>
            </a:r>
            <a:r>
              <a:rPr lang="en-US" sz="2000" dirty="0"/>
              <a:t> event-driven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developer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project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efisien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55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37667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server-side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disesuaikan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. </a:t>
            </a:r>
            <a:r>
              <a:rPr lang="en-US" sz="2000" dirty="0" err="1" smtClean="0"/>
              <a:t>Solusi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data yang </a:t>
            </a:r>
            <a:r>
              <a:rPr lang="en-US" sz="2000" dirty="0" err="1"/>
              <a:t>intens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analitik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nyata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 smtClean="0"/>
              <a:t>asynchronous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fitur</a:t>
            </a:r>
            <a:r>
              <a:rPr lang="en-US" sz="2000" dirty="0"/>
              <a:t> I/O non-blocking.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umumnya</a:t>
            </a:r>
            <a:r>
              <a:rPr lang="en-US" sz="2000" dirty="0"/>
              <a:t>,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tugas-tugas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Chatting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smtClean="0"/>
              <a:t>real-time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Data streaming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Proxy server-side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Dashboard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memantau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REST API</a:t>
            </a:r>
          </a:p>
          <a:p>
            <a:pPr marL="342900" indent="-342900" algn="just">
              <a:buFontTx/>
              <a:buChar char="-"/>
            </a:pPr>
            <a:r>
              <a:rPr lang="en-US" sz="2000" dirty="0"/>
              <a:t>Single Page Application (SPA)</a:t>
            </a:r>
          </a:p>
          <a:p>
            <a:pPr algn="just"/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front-end </a:t>
            </a:r>
            <a:r>
              <a:rPr lang="en-US" sz="2000" dirty="0" err="1" smtClean="0"/>
              <a:t>dan</a:t>
            </a:r>
            <a:r>
              <a:rPr lang="en-US" sz="2000" dirty="0" smtClean="0"/>
              <a:t> back-end, </a:t>
            </a:r>
            <a:r>
              <a:rPr lang="en-US" sz="2000" dirty="0" err="1" smtClean="0"/>
              <a:t>diantaranya</a:t>
            </a:r>
            <a:r>
              <a:rPr lang="en-US" sz="2000" dirty="0" smtClean="0"/>
              <a:t> :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Kode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Efisiensi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tinggi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649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620672"/>
          </a:xfrm>
        </p:spPr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15694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 </a:t>
            </a:r>
            <a:r>
              <a:rPr lang="en-US" sz="2000" dirty="0" smtClean="0"/>
              <a:t>JavaScript </a:t>
            </a:r>
            <a:r>
              <a:rPr lang="en-US" sz="2000" dirty="0" err="1" smtClean="0"/>
              <a:t>adalah</a:t>
            </a:r>
            <a:r>
              <a:rPr lang="en-US" sz="2000" dirty="0"/>
              <a:t> 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smtClean="0"/>
              <a:t>JavaScript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</a:t>
            </a:r>
            <a:r>
              <a:rPr lang="en-US" sz="2000" dirty="0" err="1"/>
              <a:t>dieksekusi</a:t>
            </a:r>
            <a:r>
              <a:rPr lang="en-US" sz="2000" dirty="0"/>
              <a:t> di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(browser </a:t>
            </a:r>
            <a:r>
              <a:rPr lang="en-US" sz="2000" dirty="0" err="1"/>
              <a:t>pengguna</a:t>
            </a:r>
            <a:r>
              <a:rPr lang="en-US" sz="2000" dirty="0" smtClean="0"/>
              <a:t>),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environment yang </a:t>
            </a:r>
            <a:r>
              <a:rPr lang="en-US" sz="2000" dirty="0" err="1"/>
              <a:t>berjalan</a:t>
            </a:r>
            <a:r>
              <a:rPr lang="en-US" sz="2000" dirty="0"/>
              <a:t> di </a:t>
            </a:r>
            <a:r>
              <a:rPr lang="en-US" sz="2000" dirty="0" err="1"/>
              <a:t>sisi</a:t>
            </a:r>
            <a:r>
              <a:rPr lang="en-US" sz="2000" dirty="0"/>
              <a:t> server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JavaScript.</a:t>
            </a:r>
          </a:p>
        </p:txBody>
      </p:sp>
    </p:spTree>
    <p:extLst>
      <p:ext uri="{BB962C8B-B14F-4D97-AF65-F5344CB8AC3E}">
        <p14:creationId xmlns:p14="http://schemas.microsoft.com/office/powerpoint/2010/main" val="85357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0471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ExpressJS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framework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web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JavaScript</a:t>
            </a:r>
            <a:r>
              <a:rPr lang="en-US" sz="2000" dirty="0" smtClean="0"/>
              <a:t>. </a:t>
            </a:r>
            <a:r>
              <a:rPr lang="en-US" sz="2000" dirty="0" err="1" smtClean="0"/>
              <a:t>ExpressJS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framework </a:t>
            </a:r>
            <a:r>
              <a:rPr lang="en-US" sz="2000" dirty="0" smtClean="0"/>
              <a:t>back-end</a:t>
            </a:r>
            <a:r>
              <a:rPr lang="en-US" sz="2000" dirty="0"/>
              <a:t>. </a:t>
            </a:r>
            <a:r>
              <a:rPr lang="en-US" sz="2000" dirty="0" err="1"/>
              <a:t>Artinya</a:t>
            </a:r>
            <a:r>
              <a:rPr lang="en-US" sz="2000" dirty="0"/>
              <a:t>, </a:t>
            </a:r>
            <a:r>
              <a:rPr lang="en-US" sz="2000" dirty="0" err="1" smtClean="0"/>
              <a:t>dia</a:t>
            </a:r>
            <a:r>
              <a:rPr lang="en-US" sz="2000" dirty="0" smtClean="0"/>
              <a:t>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website,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routing </a:t>
            </a:r>
            <a:r>
              <a:rPr lang="en-US" sz="2000" dirty="0" err="1"/>
              <a:t>dan</a:t>
            </a:r>
            <a:r>
              <a:rPr lang="en-US" sz="2000" dirty="0"/>
              <a:t> session, </a:t>
            </a:r>
            <a:r>
              <a:rPr lang="en-US" sz="2000" dirty="0" err="1"/>
              <a:t>permintaan</a:t>
            </a:r>
            <a:r>
              <a:rPr lang="en-US" sz="2000" dirty="0"/>
              <a:t> HTTP, </a:t>
            </a:r>
            <a:r>
              <a:rPr lang="en-US" sz="2000" dirty="0" err="1"/>
              <a:t>penanganan</a:t>
            </a:r>
            <a:r>
              <a:rPr lang="en-US" sz="2000" dirty="0"/>
              <a:t> error,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pertukaran</a:t>
            </a:r>
            <a:r>
              <a:rPr lang="en-US" sz="2000" dirty="0"/>
              <a:t> data di server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Framework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Unopinionated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proses </a:t>
            </a:r>
            <a:r>
              <a:rPr lang="en-US" sz="2000" dirty="0" err="1"/>
              <a:t>pengembangan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60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9615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Memperbaiki</a:t>
            </a:r>
            <a:r>
              <a:rPr lang="en-US" sz="2000" b="1" dirty="0" smtClean="0"/>
              <a:t> error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cepat</a:t>
            </a:r>
            <a:r>
              <a:rPr lang="en-US" sz="2000" b="1" dirty="0"/>
              <a:t> </a:t>
            </a:r>
          </a:p>
          <a:p>
            <a:pPr algn="just"/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mengatasi</a:t>
            </a:r>
            <a:r>
              <a:rPr lang="en-US" sz="2000" dirty="0" smtClean="0"/>
              <a:t> error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debugging.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Mempersingkat</a:t>
            </a:r>
            <a:r>
              <a:rPr lang="en-US" sz="2000" b="1" dirty="0" smtClean="0"/>
              <a:t> proses </a:t>
            </a:r>
            <a:r>
              <a:rPr lang="en-US" sz="2000" b="1" dirty="0" err="1" smtClean="0"/>
              <a:t>Pengembangan</a:t>
            </a:r>
            <a:endParaRPr lang="en-US" sz="2000" b="1" dirty="0" smtClean="0"/>
          </a:p>
          <a:p>
            <a:pPr algn="just"/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dukungan</a:t>
            </a:r>
            <a:r>
              <a:rPr lang="en-US" sz="2000" dirty="0" smtClean="0"/>
              <a:t> </a:t>
            </a:r>
            <a:r>
              <a:rPr lang="en-US" sz="2000" dirty="0" err="1" smtClean="0"/>
              <a:t>ekosistem</a:t>
            </a:r>
            <a:r>
              <a:rPr lang="en-US" sz="2000" dirty="0" smtClean="0"/>
              <a:t> JavaScript yang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/>
              <a:t>proses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lancar</a:t>
            </a:r>
            <a:r>
              <a:rPr lang="en-US" sz="2000" dirty="0" smtClean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 smtClean="0"/>
              <a:t>Menekan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biaya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pengembangan</a:t>
            </a:r>
            <a:endParaRPr lang="en-US" sz="2000" b="1" dirty="0" smtClean="0"/>
          </a:p>
          <a:p>
            <a:pPr algn="just"/>
            <a:r>
              <a:rPr lang="en-US" sz="2000" dirty="0" smtClean="0"/>
              <a:t>Framework open source </a:t>
            </a:r>
            <a:r>
              <a:rPr lang="en-US" sz="2000" dirty="0"/>
              <a:t>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dirty="0" err="1"/>
              <a:t>perizinan</a:t>
            </a:r>
            <a:r>
              <a:rPr lang="en-US" sz="2000" dirty="0"/>
              <a:t> </a:t>
            </a:r>
            <a:r>
              <a:rPr lang="en-US" sz="2000" dirty="0" err="1"/>
              <a:t>lisensi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34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4057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b="1" dirty="0" smtClean="0"/>
              <a:t>Routing</a:t>
            </a:r>
            <a:endParaRPr lang="en-US" sz="2000" b="1" dirty="0"/>
          </a:p>
          <a:p>
            <a:pPr algn="just"/>
            <a:r>
              <a:rPr lang="en-US" sz="2000" dirty="0" err="1"/>
              <a:t>D</a:t>
            </a:r>
            <a:r>
              <a:rPr lang="en-US" sz="2000" dirty="0" err="1" smtClean="0"/>
              <a:t>engan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bernama</a:t>
            </a:r>
            <a:r>
              <a:rPr lang="en-US" sz="2000" dirty="0"/>
              <a:t> </a:t>
            </a:r>
            <a:r>
              <a:rPr lang="en-US" sz="2000" dirty="0" smtClean="0"/>
              <a:t>app. </a:t>
            </a:r>
            <a:r>
              <a:rPr lang="en-US" sz="2000" dirty="0" err="1"/>
              <a:t>Metode</a:t>
            </a:r>
            <a:r>
              <a:rPr lang="en-US" sz="2000" b="1" dirty="0"/>
              <a:t> 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merespons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berbentuk</a:t>
            </a:r>
            <a:r>
              <a:rPr lang="en-US" sz="2000" dirty="0"/>
              <a:t> HTTP. </a:t>
            </a:r>
            <a:r>
              <a:rPr lang="en-US" sz="2000" dirty="0" err="1"/>
              <a:t>Misalnya</a:t>
            </a:r>
            <a:r>
              <a:rPr lang="en-US" sz="2000" dirty="0"/>
              <a:t> </a:t>
            </a:r>
            <a:r>
              <a:rPr lang="en-US" sz="2000" dirty="0" smtClean="0"/>
              <a:t>GET, POST, PUT, </a:t>
            </a:r>
            <a:r>
              <a:rPr lang="en-US" sz="2000" dirty="0" err="1" smtClean="0"/>
              <a:t>dan</a:t>
            </a:r>
            <a:r>
              <a:rPr lang="en-US" sz="2000" dirty="0" smtClean="0"/>
              <a:t> DELETE.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15" y="3671248"/>
            <a:ext cx="5172501" cy="22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0421"/>
          </a:xfrm>
        </p:spPr>
        <p:txBody>
          <a:bodyPr/>
          <a:lstStyle/>
          <a:p>
            <a:pPr algn="l"/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/>
              <a:t>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4057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b="1" dirty="0" smtClean="0"/>
              <a:t>Middleware</a:t>
            </a:r>
            <a:endParaRPr lang="en-US" sz="2000" b="1" dirty="0"/>
          </a:p>
          <a:p>
            <a:pPr algn="just"/>
            <a:r>
              <a:rPr lang="en-US" sz="2000" dirty="0" err="1"/>
              <a:t>D</a:t>
            </a:r>
            <a:r>
              <a:rPr lang="en-US" sz="2000" dirty="0" err="1" smtClean="0"/>
              <a:t>engan</a:t>
            </a:r>
            <a:r>
              <a:rPr lang="en-US" sz="2000" dirty="0" smtClean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skrip</a:t>
            </a:r>
            <a:r>
              <a:rPr lang="en-US" sz="2000" dirty="0"/>
              <a:t>,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respons</a:t>
            </a:r>
            <a:r>
              <a:rPr lang="en-US" sz="2000" dirty="0"/>
              <a:t> object, </a:t>
            </a:r>
            <a:r>
              <a:rPr lang="en-US" sz="2000" dirty="0" err="1"/>
              <a:t>mengakhiri</a:t>
            </a:r>
            <a:r>
              <a:rPr lang="en-US" sz="2000" dirty="0"/>
              <a:t> </a:t>
            </a:r>
            <a:r>
              <a:rPr lang="en-US" sz="2000" dirty="0" err="1"/>
              <a:t>siklus</a:t>
            </a:r>
            <a:r>
              <a:rPr lang="en-US" sz="2000" dirty="0"/>
              <a:t> </a:t>
            </a:r>
            <a:r>
              <a:rPr lang="en-US" sz="2000" dirty="0" err="1"/>
              <a:t>permintaan-respons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menyiapkan</a:t>
            </a:r>
            <a:r>
              <a:rPr lang="en-US" sz="2000" dirty="0"/>
              <a:t> Middleware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siklus</a:t>
            </a:r>
            <a:r>
              <a:rPr lang="en-US" sz="2000" dirty="0"/>
              <a:t> </a:t>
            </a:r>
            <a:r>
              <a:rPr lang="en-US" sz="2000" dirty="0" err="1"/>
              <a:t>berikutnya</a:t>
            </a:r>
            <a:r>
              <a:rPr lang="en-US" sz="20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54" y="3671248"/>
            <a:ext cx="5014024" cy="24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5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</TotalTime>
  <Words>921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Parallax</vt:lpstr>
      <vt:lpstr>Week 6 - Backend</vt:lpstr>
      <vt:lpstr>Apa itu?</vt:lpstr>
      <vt:lpstr>NodeJS</vt:lpstr>
      <vt:lpstr>Fungsi NodeJS</vt:lpstr>
      <vt:lpstr>Apakah NodeJS adalah bahasa pemrograman?</vt:lpstr>
      <vt:lpstr>ExpressJS</vt:lpstr>
      <vt:lpstr>Manfaat ExpressJS</vt:lpstr>
      <vt:lpstr>Cara Kerja ExpressJS</vt:lpstr>
      <vt:lpstr>Cara Kerja ExpressJS</vt:lpstr>
      <vt:lpstr>PostgreSQL</vt:lpstr>
      <vt:lpstr>Fungsi PostgreSQL</vt:lpstr>
      <vt:lpstr>Tipe data pada PostgreSQL</vt:lpstr>
      <vt:lpstr>API (REST API vs API in General)</vt:lpstr>
      <vt:lpstr>Apa perbedaannya?</vt:lpstr>
      <vt:lpstr>Apa itu?</vt:lpstr>
      <vt:lpstr>Otentikasi dan Otorisasi</vt:lpstr>
      <vt:lpstr>Apa perbedaannya?</vt:lpstr>
      <vt:lpstr>Apa perbedaannya?</vt:lpstr>
      <vt:lpstr>JWT (JSON Web Token)</vt:lpstr>
      <vt:lpstr>Bagaimana cara kerjanya?</vt:lpstr>
      <vt:lpstr>CORS (Cross Origin Resource Sharing)</vt:lpstr>
      <vt:lpstr>MongoDB</vt:lpstr>
      <vt:lpstr>MongoDB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NodeJS, ExpressJS, PostgreSQL and API</dc:title>
  <dc:creator>LUTHFI</dc:creator>
  <cp:lastModifiedBy>LUTHFI</cp:lastModifiedBy>
  <cp:revision>31</cp:revision>
  <dcterms:created xsi:type="dcterms:W3CDTF">2023-04-09T15:15:13Z</dcterms:created>
  <dcterms:modified xsi:type="dcterms:W3CDTF">2023-04-16T23:41:03Z</dcterms:modified>
</cp:coreProperties>
</file>