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 – Intermediate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2999"/>
          </a:xfrm>
        </p:spPr>
        <p:txBody>
          <a:bodyPr/>
          <a:lstStyle/>
          <a:p>
            <a:pPr algn="l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4310" y="2060813"/>
            <a:ext cx="10018713" cy="14193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Database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wadah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collection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Collection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Document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</a:t>
            </a:r>
            <a:r>
              <a:rPr lang="en-US" sz="2000" dirty="0" err="1" smtClean="0"/>
              <a:t>terkecil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MongoDB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– </a:t>
            </a:r>
            <a:r>
              <a:rPr lang="en-US" sz="2000" dirty="0" err="1" smtClean="0"/>
              <a:t>baris</a:t>
            </a:r>
            <a:r>
              <a:rPr lang="en-US" sz="2000" dirty="0" smtClean="0"/>
              <a:t> data </a:t>
            </a:r>
            <a:r>
              <a:rPr lang="en-US" sz="2000" dirty="0" err="1" smtClean="0"/>
              <a:t>tanpa</a:t>
            </a:r>
            <a:r>
              <a:rPr lang="en-US" sz="2000" dirty="0" smtClean="0"/>
              <a:t> schema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key-value</a:t>
            </a:r>
            <a:endParaRPr lang="en-US" sz="2000" dirty="0"/>
          </a:p>
        </p:txBody>
      </p:sp>
      <p:pic>
        <p:nvPicPr>
          <p:cNvPr id="1026" name="Picture 2" descr="Contoh data pada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34" y="3480179"/>
            <a:ext cx="6008056" cy="31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4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37179"/>
            <a:ext cx="10018713" cy="1752599"/>
          </a:xfrm>
        </p:spPr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8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694295"/>
            <a:ext cx="10018713" cy="22871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lang="en-US" dirty="0" smtClean="0"/>
          </a:p>
          <a:p>
            <a:pPr marL="571500" indent="-571500" algn="l">
              <a:buFontTx/>
              <a:buChar char="-"/>
            </a:pPr>
            <a:r>
              <a:rPr lang="en-US" dirty="0" smtClean="0"/>
              <a:t>JWT</a:t>
            </a:r>
          </a:p>
          <a:p>
            <a:pPr marL="571500" indent="-571500" algn="l">
              <a:buFontTx/>
              <a:buChar char="-"/>
            </a:pPr>
            <a:r>
              <a:rPr lang="en-US" dirty="0" smtClean="0"/>
              <a:t>CORS</a:t>
            </a:r>
          </a:p>
          <a:p>
            <a:pPr marL="571500" indent="-571500" algn="l">
              <a:buFontTx/>
              <a:buChar char="-"/>
            </a:pP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9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4193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Otorisasi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data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konteks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setara</a:t>
            </a:r>
            <a:r>
              <a:rPr lang="en-US" sz="2000" dirty="0" smtClean="0"/>
              <a:t>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lain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11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20744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Otentikasi</a:t>
            </a:r>
            <a:r>
              <a:rPr lang="en-US" sz="2000" dirty="0" smtClean="0"/>
              <a:t>: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diverifikasi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otorisasi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detail login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Dan </a:t>
            </a:r>
            <a:r>
              <a:rPr lang="en-US" sz="2000" dirty="0" err="1" smtClean="0"/>
              <a:t>umumnya</a:t>
            </a:r>
            <a:r>
              <a:rPr lang="en-US" sz="2000" dirty="0" smtClean="0"/>
              <a:t>,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Token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931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5794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Otorisasi</a:t>
            </a:r>
            <a:r>
              <a:rPr lang="en-US" sz="2000" dirty="0" smtClean="0"/>
              <a:t>: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resources </a:t>
            </a:r>
            <a:r>
              <a:rPr lang="en-US" sz="2000" dirty="0" err="1" smtClean="0"/>
              <a:t>atau</a:t>
            </a:r>
            <a:r>
              <a:rPr lang="en-US" sz="2000" dirty="0" smtClean="0"/>
              <a:t> data di database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divalidasi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otentikasi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istimewa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izin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47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JWT (JSON Web Token)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473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JSON Web Token, yang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token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JSON 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Object Notation)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random. </a:t>
            </a:r>
            <a:r>
              <a:rPr lang="en-US" sz="2000" dirty="0" err="1" smtClean="0"/>
              <a:t>Lalu</a:t>
            </a:r>
            <a:r>
              <a:rPr lang="en-US" sz="2000" dirty="0" smtClean="0"/>
              <a:t> token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mengirimkan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diverifikasi</a:t>
            </a:r>
            <a:r>
              <a:rPr lang="en-US" sz="2000" dirty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77" y="3739487"/>
            <a:ext cx="8381089" cy="18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2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20608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Ketika</a:t>
            </a:r>
            <a:r>
              <a:rPr lang="en-US" sz="2000" dirty="0" smtClean="0"/>
              <a:t> password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users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</a:t>
            </a:r>
            <a:r>
              <a:rPr lang="en-US" sz="2000" dirty="0" smtClean="0"/>
              <a:t>ogin, </a:t>
            </a:r>
            <a:r>
              <a:rPr lang="en-US" sz="2000" dirty="0" err="1"/>
              <a:t>maka</a:t>
            </a:r>
            <a:r>
              <a:rPr lang="en-US" sz="2000" dirty="0"/>
              <a:t> server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Token. </a:t>
            </a:r>
            <a:r>
              <a:rPr lang="en-US" sz="2000" dirty="0" err="1" smtClean="0"/>
              <a:t>Nantinya</a:t>
            </a:r>
            <a:r>
              <a:rPr lang="en-US" sz="2000" dirty="0" smtClean="0"/>
              <a:t> </a:t>
            </a:r>
            <a:r>
              <a:rPr lang="en-US" sz="2000" dirty="0"/>
              <a:t>Token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users </a:t>
            </a:r>
            <a:r>
              <a:rPr lang="en-US" sz="2000" dirty="0" err="1"/>
              <a:t>pada</a:t>
            </a:r>
            <a:r>
              <a:rPr lang="en-US" sz="2000" dirty="0"/>
              <a:t> Local Storage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bila</a:t>
            </a:r>
            <a:r>
              <a:rPr lang="en-US" sz="2000" dirty="0"/>
              <a:t> users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-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menyertakan</a:t>
            </a:r>
            <a:r>
              <a:rPr lang="en-US" sz="2000" dirty="0"/>
              <a:t> token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users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token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di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/>
              <a:t>tadi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user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login.</a:t>
            </a:r>
          </a:p>
        </p:txBody>
      </p:sp>
    </p:spTree>
    <p:extLst>
      <p:ext uri="{BB962C8B-B14F-4D97-AF65-F5344CB8AC3E}">
        <p14:creationId xmlns:p14="http://schemas.microsoft.com/office/powerpoint/2010/main" val="417450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CORS (Cross Origin Resource Sharing)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12965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CORS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 HTTP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situs</a:t>
            </a:r>
            <a:r>
              <a:rPr lang="en-US" sz="2000" dirty="0" smtClean="0"/>
              <a:t> – </a:t>
            </a:r>
            <a:r>
              <a:rPr lang="en-US" sz="2000" dirty="0" err="1" smtClean="0"/>
              <a:t>situs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di </a:t>
            </a:r>
            <a:r>
              <a:rPr lang="en-US" sz="2000" dirty="0" err="1" smtClean="0"/>
              <a:t>situs</a:t>
            </a:r>
            <a:r>
              <a:rPr lang="en-US" sz="2000" dirty="0" smtClean="0"/>
              <a:t> lain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49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0881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database </a:t>
            </a:r>
            <a:r>
              <a:rPr lang="en-US" sz="2000" dirty="0" err="1" smtClean="0"/>
              <a:t>NoSQL</a:t>
            </a:r>
            <a:r>
              <a:rPr lang="en-US" sz="2000" dirty="0"/>
              <a:t> 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website.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database </a:t>
            </a:r>
            <a:r>
              <a:rPr lang="en-US" sz="2000" dirty="0" err="1"/>
              <a:t>jenis</a:t>
            </a:r>
            <a:r>
              <a:rPr lang="en-US" sz="2000" dirty="0"/>
              <a:t> </a:t>
            </a:r>
            <a:r>
              <a:rPr lang="en-US" sz="2000" dirty="0" smtClean="0"/>
              <a:t>SQL</a:t>
            </a:r>
            <a:r>
              <a:rPr lang="en-US" sz="2000" dirty="0"/>
              <a:t> yang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format </a:t>
            </a:r>
            <a:r>
              <a:rPr lang="en-US" sz="2000" dirty="0" smtClean="0"/>
              <a:t>JSON.</a:t>
            </a:r>
            <a:r>
              <a:rPr lang="en-US" sz="2000" dirty="0"/>
              <a:t> 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Dengan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bervariasi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726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</TotalTime>
  <Words>326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Week 6 – Intermediate Backend</vt:lpstr>
      <vt:lpstr>Apa itu?</vt:lpstr>
      <vt:lpstr>Otentikasi dan Otorisasi</vt:lpstr>
      <vt:lpstr>Apa perbedaannya?</vt:lpstr>
      <vt:lpstr>Apa perbedaannya?</vt:lpstr>
      <vt:lpstr>JWT (JSON Web Token)</vt:lpstr>
      <vt:lpstr>Bagaimana cara kerjanya?</vt:lpstr>
      <vt:lpstr>CORS (Cross Origin Resource Sharing)</vt:lpstr>
      <vt:lpstr>MongoDB</vt:lpstr>
      <vt:lpstr>MongoDB</vt:lpstr>
      <vt:lpstr>Sekian dan 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NodeJS, ExpressJS, PostgreSQL and API</dc:title>
  <dc:creator>LUTHFI</dc:creator>
  <cp:lastModifiedBy>LUTHFI</cp:lastModifiedBy>
  <cp:revision>37</cp:revision>
  <dcterms:created xsi:type="dcterms:W3CDTF">2023-04-09T15:15:13Z</dcterms:created>
  <dcterms:modified xsi:type="dcterms:W3CDTF">2023-05-02T04:00:37Z</dcterms:modified>
</cp:coreProperties>
</file>