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75" r:id="rId7"/>
    <p:sldId id="264" r:id="rId8"/>
    <p:sldId id="268" r:id="rId9"/>
  </p:sldIdLst>
  <p:sldSz cx="9144000" cy="5143500" type="screen16x9"/>
  <p:notesSz cx="6858000" cy="9144000"/>
  <p:embeddedFontLst>
    <p:embeddedFont>
      <p:font typeface="Teko Light" panose="020B0604020202020204" charset="0"/>
      <p:regular r:id="rId11"/>
      <p:bold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Hind Vadodara Light" panose="020B0604020202020204" charset="0"/>
      <p:regular r:id="rId17"/>
      <p:bold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298602-57B8-436C-9AFC-A598C9710E12}">
  <a:tblStyle styleId="{44298602-57B8-436C-9AFC-A598C9710E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521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4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9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979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6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63e8071f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63e8071f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21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e8071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3e8071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9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1" r:id="rId6"/>
    <p:sldLayoutId id="2147483663" r:id="rId7"/>
    <p:sldLayoutId id="2147483664" r:id="rId8"/>
    <p:sldLayoutId id="2147483666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Intermediate Frontend </a:t>
            </a:r>
            <a:endParaRPr dirty="0"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Luthfi Putra 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Full Stack Web - 15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Apa saja yang akan di bahas?</a:t>
            </a:r>
            <a:endParaRPr dirty="0"/>
          </a:p>
        </p:txBody>
      </p:sp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 flipH="1">
            <a:off x="546600" y="1592494"/>
            <a:ext cx="8050800" cy="2712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2400" dirty="0" smtClean="0"/>
              <a:t>DOM &amp; Virtual DOM</a:t>
            </a:r>
            <a:endParaRPr sz="24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400" dirty="0" smtClean="0"/>
              <a:t>React</a:t>
            </a:r>
            <a:endParaRPr sz="24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2400" dirty="0" smtClean="0"/>
              <a:t>Class &amp; Functional Component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2400" dirty="0" err="1" smtClean="0"/>
              <a:t>Redux</a:t>
            </a:r>
            <a:endParaRPr lang="en-US" sz="2400" dirty="0" smtClean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2400" dirty="0" smtClean="0"/>
              <a:t>HOC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DOM &amp; Virtual DOM</a:t>
            </a:r>
            <a:endParaRPr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ctrTitle"/>
          </p:nvPr>
        </p:nvSpPr>
        <p:spPr>
          <a:xfrm flipH="1">
            <a:off x="4854884" y="1421768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DOM</a:t>
            </a:r>
            <a:endParaRPr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1"/>
          </p:nvPr>
        </p:nvSpPr>
        <p:spPr>
          <a:xfrm flipH="1">
            <a:off x="3426776" y="1929985"/>
            <a:ext cx="5162424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DOM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Document Object Model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memperbarui</a:t>
            </a:r>
            <a:r>
              <a:rPr lang="en-US" dirty="0" smtClean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 idx="3"/>
          </p:nvPr>
        </p:nvSpPr>
        <p:spPr>
          <a:xfrm flipH="1">
            <a:off x="939777" y="2895102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Virtual DOM</a:t>
            </a:r>
            <a:endParaRPr dirty="0"/>
          </a:p>
        </p:txBody>
      </p:sp>
      <p:sp>
        <p:nvSpPr>
          <p:cNvPr id="149" name="Google Shape;149;p31"/>
          <p:cNvSpPr txBox="1">
            <a:spLocks noGrp="1"/>
          </p:cNvSpPr>
          <p:nvPr>
            <p:ph type="subTitle" idx="4"/>
          </p:nvPr>
        </p:nvSpPr>
        <p:spPr>
          <a:xfrm flipH="1">
            <a:off x="837476" y="3403262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Virtual DOM adalah representasi virtual dari DOM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2283748" y="347222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React</a:t>
            </a:r>
            <a:endParaRPr dirty="0"/>
          </a:p>
        </p:txBody>
      </p:sp>
      <p:sp>
        <p:nvSpPr>
          <p:cNvPr id="173" name="Google Shape;173;p33"/>
          <p:cNvSpPr/>
          <p:nvPr/>
        </p:nvSpPr>
        <p:spPr>
          <a:xfrm>
            <a:off x="2146495" y="1033045"/>
            <a:ext cx="4576506" cy="379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31238" y="1582221"/>
            <a:ext cx="3128100" cy="1941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React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JavaScript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 </a:t>
            </a:r>
            <a:r>
              <a:rPr lang="en-US" i="1" dirty="0"/>
              <a:t>user interface</a:t>
            </a:r>
            <a:r>
              <a:rPr lang="en-US" dirty="0"/>
              <a:t> yang </a:t>
            </a:r>
            <a:r>
              <a:rPr lang="en-US" dirty="0" err="1"/>
              <a:t>interaktif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&amp; Functional Component</a:t>
            </a:r>
            <a:endParaRPr dirty="0"/>
          </a:p>
        </p:txBody>
      </p:sp>
      <p:sp>
        <p:nvSpPr>
          <p:cNvPr id="223" name="Google Shape;223;p34"/>
          <p:cNvSpPr/>
          <p:nvPr/>
        </p:nvSpPr>
        <p:spPr>
          <a:xfrm rot="-1853308">
            <a:off x="3061826" y="1966252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3364913" y="2579775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5078438" y="1561600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ctrTitle"/>
          </p:nvPr>
        </p:nvSpPr>
        <p:spPr>
          <a:xfrm flipH="1">
            <a:off x="3343913" y="2739250"/>
            <a:ext cx="7593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ctrTitle"/>
          </p:nvPr>
        </p:nvSpPr>
        <p:spPr>
          <a:xfrm flipH="1">
            <a:off x="5047163" y="1678341"/>
            <a:ext cx="779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9287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 Component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Component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8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REDUX</a:t>
            </a:r>
            <a:endParaRPr dirty="0"/>
          </a:p>
        </p:txBody>
      </p:sp>
      <p:sp>
        <p:nvSpPr>
          <p:cNvPr id="733" name="Google Shape;733;p48"/>
          <p:cNvSpPr txBox="1">
            <a:spLocks noGrp="1"/>
          </p:cNvSpPr>
          <p:nvPr>
            <p:ph type="subTitle" idx="1"/>
          </p:nvPr>
        </p:nvSpPr>
        <p:spPr>
          <a:xfrm flipH="1">
            <a:off x="4551452" y="2837721"/>
            <a:ext cx="398605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library state management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react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ctrTitle"/>
          </p:nvPr>
        </p:nvSpPr>
        <p:spPr>
          <a:xfrm flipH="1">
            <a:off x="416866" y="1891980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HOC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subTitle" idx="1"/>
          </p:nvPr>
        </p:nvSpPr>
        <p:spPr>
          <a:xfrm flipH="1">
            <a:off x="416864" y="2847418"/>
            <a:ext cx="410376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Higher-Order Component </a:t>
            </a:r>
            <a:r>
              <a:rPr lang="en-US" dirty="0"/>
              <a:t>(HOC) </a:t>
            </a:r>
            <a:r>
              <a:rPr lang="en-US" dirty="0" err="1"/>
              <a:t>merupakan</a:t>
            </a:r>
            <a:r>
              <a:rPr lang="en-US" dirty="0"/>
              <a:t> 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React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>
            <a:spLocks noGrp="1"/>
          </p:cNvSpPr>
          <p:nvPr>
            <p:ph type="ctrTitle"/>
          </p:nvPr>
        </p:nvSpPr>
        <p:spPr>
          <a:xfrm>
            <a:off x="619649" y="2247705"/>
            <a:ext cx="3222885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6BCFFF"/>
      </a:dk2>
      <a:lt2>
        <a:srgbClr val="E6F0EF"/>
      </a:lt2>
      <a:accent1>
        <a:srgbClr val="003880"/>
      </a:accent1>
      <a:accent2>
        <a:srgbClr val="85A7F2"/>
      </a:accent2>
      <a:accent3>
        <a:srgbClr val="A551E5"/>
      </a:accent3>
      <a:accent4>
        <a:srgbClr val="6BCFFF"/>
      </a:accent4>
      <a:accent5>
        <a:srgbClr val="003880"/>
      </a:accent5>
      <a:accent6>
        <a:srgbClr val="A551E5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107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Teko Light</vt:lpstr>
      <vt:lpstr>Fira Sans Extra Condensed Medium</vt:lpstr>
      <vt:lpstr>Arial</vt:lpstr>
      <vt:lpstr>Nunito Light</vt:lpstr>
      <vt:lpstr>Hind Vadodara Light</vt:lpstr>
      <vt:lpstr>Roboto Condensed Light</vt:lpstr>
      <vt:lpstr>Raleway</vt:lpstr>
      <vt:lpstr>Science Fair Newsletter by Slidesgo</vt:lpstr>
      <vt:lpstr>Intermediate Frontend </vt:lpstr>
      <vt:lpstr>Apa saja yang akan di bahas?</vt:lpstr>
      <vt:lpstr>DOM &amp; Virtual DOM</vt:lpstr>
      <vt:lpstr>React</vt:lpstr>
      <vt:lpstr>Class &amp; Functional Component</vt:lpstr>
      <vt:lpstr>REDUX</vt:lpstr>
      <vt:lpstr>HOC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Frontend </dc:title>
  <cp:lastModifiedBy>LUTHFI</cp:lastModifiedBy>
  <cp:revision>7</cp:revision>
  <dcterms:modified xsi:type="dcterms:W3CDTF">2023-05-14T18:25:42Z</dcterms:modified>
</cp:coreProperties>
</file>