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74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281A-C7B3-48C7-BB6E-8761A00427CA}" v="31" dt="2022-02-25T06:22:1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0" autoAdjust="0"/>
    <p:restoredTop sz="94660"/>
  </p:normalViewPr>
  <p:slideViewPr>
    <p:cSldViewPr snapToGrid="0">
      <p:cViewPr>
        <p:scale>
          <a:sx n="40" d="100"/>
          <a:sy n="40" d="100"/>
        </p:scale>
        <p:origin x="6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THFIYYAH HANIFAH AMARI(588344)" userId="621878d6-610a-4eab-b44f-1b006d87bc04" providerId="ADAL" clId="{08D6281A-C7B3-48C7-BB6E-8761A00427CA}"/>
    <pc:docChg chg="undo custSel addSld delSld modSld">
      <pc:chgData name="LUTHFIYYAH HANIFAH AMARI(588344)" userId="621878d6-610a-4eab-b44f-1b006d87bc04" providerId="ADAL" clId="{08D6281A-C7B3-48C7-BB6E-8761A00427CA}" dt="2022-02-25T06:29:54.088" v="459" actId="20577"/>
      <pc:docMkLst>
        <pc:docMk/>
      </pc:docMkLst>
      <pc:sldChg chg="modSp">
        <pc:chgData name="LUTHFIYYAH HANIFAH AMARI(588344)" userId="621878d6-610a-4eab-b44f-1b006d87bc04" providerId="ADAL" clId="{08D6281A-C7B3-48C7-BB6E-8761A00427CA}" dt="2022-02-25T05:59:25.119" v="354" actId="20578"/>
        <pc:sldMkLst>
          <pc:docMk/>
          <pc:sldMk cId="2365415369" sldId="261"/>
        </pc:sldMkLst>
        <pc:spChg chg="mod">
          <ac:chgData name="LUTHFIYYAH HANIFAH AMARI(588344)" userId="621878d6-610a-4eab-b44f-1b006d87bc04" providerId="ADAL" clId="{08D6281A-C7B3-48C7-BB6E-8761A00427CA}" dt="2022-02-25T05:59:25.119" v="354" actId="20578"/>
          <ac:spMkLst>
            <pc:docMk/>
            <pc:sldMk cId="2365415369" sldId="261"/>
            <ac:spMk id="12" creationId="{2251D532-CA1F-4447-B365-7D9B3DA0DD16}"/>
          </ac:spMkLst>
        </pc:spChg>
      </pc:sldChg>
      <pc:sldChg chg="modSp mod">
        <pc:chgData name="LUTHFIYYAH HANIFAH AMARI(588344)" userId="621878d6-610a-4eab-b44f-1b006d87bc04" providerId="ADAL" clId="{08D6281A-C7B3-48C7-BB6E-8761A00427CA}" dt="2022-02-25T06:01:51.334" v="355" actId="14100"/>
        <pc:sldMkLst>
          <pc:docMk/>
          <pc:sldMk cId="2051375365" sldId="264"/>
        </pc:sldMkLst>
        <pc:spChg chg="mod">
          <ac:chgData name="LUTHFIYYAH HANIFAH AMARI(588344)" userId="621878d6-610a-4eab-b44f-1b006d87bc04" providerId="ADAL" clId="{08D6281A-C7B3-48C7-BB6E-8761A00427CA}" dt="2022-02-25T06:01:51.334" v="355" actId="14100"/>
          <ac:spMkLst>
            <pc:docMk/>
            <pc:sldMk cId="2051375365" sldId="264"/>
            <ac:spMk id="24" creationId="{0011DF2B-833C-4ACB-A3F5-88124530AB2E}"/>
          </ac:spMkLst>
        </pc:spChg>
      </pc:sldChg>
      <pc:sldChg chg="addSp modSp mod">
        <pc:chgData name="LUTHFIYYAH HANIFAH AMARI(588344)" userId="621878d6-610a-4eab-b44f-1b006d87bc04" providerId="ADAL" clId="{08D6281A-C7B3-48C7-BB6E-8761A00427CA}" dt="2022-02-25T06:06:51.086" v="359" actId="14100"/>
        <pc:sldMkLst>
          <pc:docMk/>
          <pc:sldMk cId="1109487957" sldId="272"/>
        </pc:sldMkLst>
        <pc:spChg chg="add mod">
          <ac:chgData name="LUTHFIYYAH HANIFAH AMARI(588344)" userId="621878d6-610a-4eab-b44f-1b006d87bc04" providerId="ADAL" clId="{08D6281A-C7B3-48C7-BB6E-8761A00427CA}" dt="2022-02-25T05:32:16.092" v="176"/>
          <ac:spMkLst>
            <pc:docMk/>
            <pc:sldMk cId="1109487957" sldId="272"/>
            <ac:spMk id="11" creationId="{141A1146-2B13-416F-B2E1-16915FE3B768}"/>
          </ac:spMkLst>
        </pc:spChg>
        <pc:spChg chg="add mod">
          <ac:chgData name="LUTHFIYYAH HANIFAH AMARI(588344)" userId="621878d6-610a-4eab-b44f-1b006d87bc04" providerId="ADAL" clId="{08D6281A-C7B3-48C7-BB6E-8761A00427CA}" dt="2022-02-25T05:32:16.092" v="176"/>
          <ac:spMkLst>
            <pc:docMk/>
            <pc:sldMk cId="1109487957" sldId="272"/>
            <ac:spMk id="12" creationId="{27E0BBF9-ED9B-4074-8AD5-3A46C7331AE6}"/>
          </ac:spMkLst>
        </pc:spChg>
        <pc:spChg chg="add mod">
          <ac:chgData name="LUTHFIYYAH HANIFAH AMARI(588344)" userId="621878d6-610a-4eab-b44f-1b006d87bc04" providerId="ADAL" clId="{08D6281A-C7B3-48C7-BB6E-8761A00427CA}" dt="2022-02-25T05:32:16.092" v="176"/>
          <ac:spMkLst>
            <pc:docMk/>
            <pc:sldMk cId="1109487957" sldId="272"/>
            <ac:spMk id="13" creationId="{5A6B0DC2-B63E-4C02-AD7C-9FB8580778A1}"/>
          </ac:spMkLst>
        </pc:spChg>
        <pc:spChg chg="add mod">
          <ac:chgData name="LUTHFIYYAH HANIFAH AMARI(588344)" userId="621878d6-610a-4eab-b44f-1b006d87bc04" providerId="ADAL" clId="{08D6281A-C7B3-48C7-BB6E-8761A00427CA}" dt="2022-02-25T06:06:51.086" v="359" actId="14100"/>
          <ac:spMkLst>
            <pc:docMk/>
            <pc:sldMk cId="1109487957" sldId="272"/>
            <ac:spMk id="14" creationId="{716EF412-D99B-4097-9107-E32932D31B64}"/>
          </ac:spMkLst>
        </pc:spChg>
        <pc:spChg chg="add mod">
          <ac:chgData name="LUTHFIYYAH HANIFAH AMARI(588344)" userId="621878d6-610a-4eab-b44f-1b006d87bc04" providerId="ADAL" clId="{08D6281A-C7B3-48C7-BB6E-8761A00427CA}" dt="2022-02-25T06:06:23.661" v="358" actId="1076"/>
          <ac:spMkLst>
            <pc:docMk/>
            <pc:sldMk cId="1109487957" sldId="272"/>
            <ac:spMk id="16" creationId="{1B45FC66-864B-42B1-8118-24C0BF7BCD29}"/>
          </ac:spMkLst>
        </pc:spChg>
        <pc:cxnChg chg="add mod">
          <ac:chgData name="LUTHFIYYAH HANIFAH AMARI(588344)" userId="621878d6-610a-4eab-b44f-1b006d87bc04" providerId="ADAL" clId="{08D6281A-C7B3-48C7-BB6E-8761A00427CA}" dt="2022-02-25T05:32:16.092" v="176"/>
          <ac:cxnSpMkLst>
            <pc:docMk/>
            <pc:sldMk cId="1109487957" sldId="272"/>
            <ac:cxnSpMk id="15" creationId="{27790A3D-ED47-4E61-81EE-509DCA39644C}"/>
          </ac:cxnSpMkLst>
        </pc:cxnChg>
      </pc:sldChg>
      <pc:sldChg chg="addSp delSp modSp mod">
        <pc:chgData name="LUTHFIYYAH HANIFAH AMARI(588344)" userId="621878d6-610a-4eab-b44f-1b006d87bc04" providerId="ADAL" clId="{08D6281A-C7B3-48C7-BB6E-8761A00427CA}" dt="2022-02-25T05:28:49.409" v="130" actId="20577"/>
        <pc:sldMkLst>
          <pc:docMk/>
          <pc:sldMk cId="612403073" sldId="274"/>
        </pc:sldMkLst>
        <pc:spChg chg="mod">
          <ac:chgData name="LUTHFIYYAH HANIFAH AMARI(588344)" userId="621878d6-610a-4eab-b44f-1b006d87bc04" providerId="ADAL" clId="{08D6281A-C7B3-48C7-BB6E-8761A00427CA}" dt="2022-02-25T05:16:50.371" v="6" actId="1076"/>
          <ac:spMkLst>
            <pc:docMk/>
            <pc:sldMk cId="612403073" sldId="274"/>
            <ac:spMk id="14" creationId="{A12A11DB-F88E-4E05-934E-B08FAE08136D}"/>
          </ac:spMkLst>
        </pc:spChg>
        <pc:spChg chg="add del mod">
          <ac:chgData name="LUTHFIYYAH HANIFAH AMARI(588344)" userId="621878d6-610a-4eab-b44f-1b006d87bc04" providerId="ADAL" clId="{08D6281A-C7B3-48C7-BB6E-8761A00427CA}" dt="2022-02-25T05:28:49.409" v="130" actId="20577"/>
          <ac:spMkLst>
            <pc:docMk/>
            <pc:sldMk cId="612403073" sldId="274"/>
            <ac:spMk id="16" creationId="{BC8BB25E-48C2-4069-B992-610540B6AB44}"/>
          </ac:spMkLst>
        </pc:spChg>
        <pc:spChg chg="mod">
          <ac:chgData name="LUTHFIYYAH HANIFAH AMARI(588344)" userId="621878d6-610a-4eab-b44f-1b006d87bc04" providerId="ADAL" clId="{08D6281A-C7B3-48C7-BB6E-8761A00427CA}" dt="2022-02-25T05:17:59.730" v="28" actId="20577"/>
          <ac:spMkLst>
            <pc:docMk/>
            <pc:sldMk cId="612403073" sldId="274"/>
            <ac:spMk id="17" creationId="{24E543B7-C5F7-4DC0-B024-68B67C520B6A}"/>
          </ac:spMkLst>
        </pc:spChg>
        <pc:spChg chg="add mod">
          <ac:chgData name="LUTHFIYYAH HANIFAH AMARI(588344)" userId="621878d6-610a-4eab-b44f-1b006d87bc04" providerId="ADAL" clId="{08D6281A-C7B3-48C7-BB6E-8761A00427CA}" dt="2022-02-25T05:16:04.679" v="4"/>
          <ac:spMkLst>
            <pc:docMk/>
            <pc:sldMk cId="612403073" sldId="274"/>
            <ac:spMk id="23" creationId="{F6F86CB1-CE35-4F6E-AD70-F02DEAD43410}"/>
          </ac:spMkLst>
        </pc:spChg>
        <pc:cxnChg chg="add mod">
          <ac:chgData name="LUTHFIYYAH HANIFAH AMARI(588344)" userId="621878d6-610a-4eab-b44f-1b006d87bc04" providerId="ADAL" clId="{08D6281A-C7B3-48C7-BB6E-8761A00427CA}" dt="2022-02-25T05:16:54.086" v="7" actId="14100"/>
          <ac:cxnSpMkLst>
            <pc:docMk/>
            <pc:sldMk cId="612403073" sldId="274"/>
            <ac:cxnSpMk id="24" creationId="{3D860329-FC21-48B3-BA56-6682DB01D07D}"/>
          </ac:cxnSpMkLst>
        </pc:cxnChg>
      </pc:sldChg>
      <pc:sldChg chg="addSp modSp mod">
        <pc:chgData name="LUTHFIYYAH HANIFAH AMARI(588344)" userId="621878d6-610a-4eab-b44f-1b006d87bc04" providerId="ADAL" clId="{08D6281A-C7B3-48C7-BB6E-8761A00427CA}" dt="2022-02-25T05:31:21.390" v="171" actId="14100"/>
        <pc:sldMkLst>
          <pc:docMk/>
          <pc:sldMk cId="3107051820" sldId="275"/>
        </pc:sldMkLst>
        <pc:spChg chg="mod">
          <ac:chgData name="LUTHFIYYAH HANIFAH AMARI(588344)" userId="621878d6-610a-4eab-b44f-1b006d87bc04" providerId="ADAL" clId="{08D6281A-C7B3-48C7-BB6E-8761A00427CA}" dt="2022-02-25T05:30:53.825" v="158" actId="1076"/>
          <ac:spMkLst>
            <pc:docMk/>
            <pc:sldMk cId="3107051820" sldId="275"/>
            <ac:spMk id="10" creationId="{62D17894-B01E-43DF-BB04-1D1758A70BC6}"/>
          </ac:spMkLst>
        </pc:spChg>
        <pc:spChg chg="add mod">
          <ac:chgData name="LUTHFIYYAH HANIFAH AMARI(588344)" userId="621878d6-610a-4eab-b44f-1b006d87bc04" providerId="ADAL" clId="{08D6281A-C7B3-48C7-BB6E-8761A00427CA}" dt="2022-02-25T05:30:40.291" v="155" actId="1076"/>
          <ac:spMkLst>
            <pc:docMk/>
            <pc:sldMk cId="3107051820" sldId="275"/>
            <ac:spMk id="15" creationId="{EEC78AF4-BCFC-4605-BE21-A9C9A4DF75D6}"/>
          </ac:spMkLst>
        </pc:spChg>
        <pc:spChg chg="add mod">
          <ac:chgData name="LUTHFIYYAH HANIFAH AMARI(588344)" userId="621878d6-610a-4eab-b44f-1b006d87bc04" providerId="ADAL" clId="{08D6281A-C7B3-48C7-BB6E-8761A00427CA}" dt="2022-02-25T05:30:30.461" v="153" actId="1076"/>
          <ac:spMkLst>
            <pc:docMk/>
            <pc:sldMk cId="3107051820" sldId="275"/>
            <ac:spMk id="16" creationId="{33D32DA5-881E-4DE7-A40D-0B37DEFEF3EC}"/>
          </ac:spMkLst>
        </pc:spChg>
        <pc:spChg chg="add mod">
          <ac:chgData name="LUTHFIYYAH HANIFAH AMARI(588344)" userId="621878d6-610a-4eab-b44f-1b006d87bc04" providerId="ADAL" clId="{08D6281A-C7B3-48C7-BB6E-8761A00427CA}" dt="2022-02-25T05:30:24.730" v="152" actId="20577"/>
          <ac:spMkLst>
            <pc:docMk/>
            <pc:sldMk cId="3107051820" sldId="275"/>
            <ac:spMk id="17" creationId="{CC4C559A-DB60-4996-9283-D29C5B096CCD}"/>
          </ac:spMkLst>
        </pc:spChg>
        <pc:spChg chg="add mod">
          <ac:chgData name="LUTHFIYYAH HANIFAH AMARI(588344)" userId="621878d6-610a-4eab-b44f-1b006d87bc04" providerId="ADAL" clId="{08D6281A-C7B3-48C7-BB6E-8761A00427CA}" dt="2022-02-25T05:31:02.736" v="165" actId="20577"/>
          <ac:spMkLst>
            <pc:docMk/>
            <pc:sldMk cId="3107051820" sldId="275"/>
            <ac:spMk id="18" creationId="{C1B0FA2A-F506-4FBA-9EE1-254CD35E7830}"/>
          </ac:spMkLst>
        </pc:spChg>
        <pc:spChg chg="add mod">
          <ac:chgData name="LUTHFIYYAH HANIFAH AMARI(588344)" userId="621878d6-610a-4eab-b44f-1b006d87bc04" providerId="ADAL" clId="{08D6281A-C7B3-48C7-BB6E-8761A00427CA}" dt="2022-02-25T05:31:10.275" v="167" actId="1076"/>
          <ac:spMkLst>
            <pc:docMk/>
            <pc:sldMk cId="3107051820" sldId="275"/>
            <ac:spMk id="19" creationId="{9B0466E9-406D-4E2A-A085-3E640C188400}"/>
          </ac:spMkLst>
        </pc:spChg>
        <pc:cxnChg chg="add mod">
          <ac:chgData name="LUTHFIYYAH HANIFAH AMARI(588344)" userId="621878d6-610a-4eab-b44f-1b006d87bc04" providerId="ADAL" clId="{08D6281A-C7B3-48C7-BB6E-8761A00427CA}" dt="2022-02-25T05:31:21.390" v="171" actId="14100"/>
          <ac:cxnSpMkLst>
            <pc:docMk/>
            <pc:sldMk cId="3107051820" sldId="275"/>
            <ac:cxnSpMk id="3" creationId="{1BADA988-0A25-4FEE-BCE7-34150D5A3BC8}"/>
          </ac:cxnSpMkLst>
        </pc:cxnChg>
      </pc:sldChg>
      <pc:sldChg chg="addSp delSp modSp mod">
        <pc:chgData name="LUTHFIYYAH HANIFAH AMARI(588344)" userId="621878d6-610a-4eab-b44f-1b006d87bc04" providerId="ADAL" clId="{08D6281A-C7B3-48C7-BB6E-8761A00427CA}" dt="2022-02-25T05:32:41.879" v="184" actId="1035"/>
        <pc:sldMkLst>
          <pc:docMk/>
          <pc:sldMk cId="3271579335" sldId="277"/>
        </pc:sldMkLst>
        <pc:spChg chg="add del mod">
          <ac:chgData name="LUTHFIYYAH HANIFAH AMARI(588344)" userId="621878d6-610a-4eab-b44f-1b006d87bc04" providerId="ADAL" clId="{08D6281A-C7B3-48C7-BB6E-8761A00427CA}" dt="2022-02-25T05:17:34.370" v="17" actId="478"/>
          <ac:spMkLst>
            <pc:docMk/>
            <pc:sldMk cId="3271579335" sldId="277"/>
            <ac:spMk id="3" creationId="{4705788F-787A-4186-B456-2BD6AFD8D5EF}"/>
          </ac:spMkLst>
        </pc:spChg>
        <pc:spChg chg="add del mod">
          <ac:chgData name="LUTHFIYYAH HANIFAH AMARI(588344)" userId="621878d6-610a-4eab-b44f-1b006d87bc04" providerId="ADAL" clId="{08D6281A-C7B3-48C7-BB6E-8761A00427CA}" dt="2022-02-25T05:17:34.370" v="17" actId="478"/>
          <ac:spMkLst>
            <pc:docMk/>
            <pc:sldMk cId="3271579335" sldId="277"/>
            <ac:spMk id="5" creationId="{91C53ECF-5A3A-4AA8-99C2-EAFE33E81BE0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1" creationId="{4A5EF0CA-8C62-4DE7-92BD-D32DE0B1218E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2" creationId="{BF116199-FF22-4679-8690-180E2D68E456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3" creationId="{B98382C4-590C-4506-A66E-FBF0622B0DF2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4" creationId="{A12A11DB-F88E-4E05-934E-B08FAE08136D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5" creationId="{264414F4-6BB3-4880-BDC4-498D389AFC45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6" creationId="{BC8BB25E-48C2-4069-B992-610540B6AB44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7" creationId="{24E543B7-C5F7-4DC0-B024-68B67C520B6A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8" creationId="{A0A2BFDD-34BF-42C4-89F5-EEAE442BCBF2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19" creationId="{B1DE5F2A-2FB4-4FBA-8A66-B576CBCA8793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20" creationId="{849B1F3C-6A5A-4BC2-891D-A5240497A530}"/>
          </ac:spMkLst>
        </pc:spChg>
        <pc:spChg chg="del">
          <ac:chgData name="LUTHFIYYAH HANIFAH AMARI(588344)" userId="621878d6-610a-4eab-b44f-1b006d87bc04" providerId="ADAL" clId="{08D6281A-C7B3-48C7-BB6E-8761A00427CA}" dt="2022-02-25T05:17:31.117" v="15" actId="478"/>
          <ac:spMkLst>
            <pc:docMk/>
            <pc:sldMk cId="3271579335" sldId="277"/>
            <ac:spMk id="23" creationId="{2A042450-ED0C-4C8C-A0D5-9C77A134ED20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28" creationId="{85A85B38-D70F-4A43-B746-430276DE3112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30" creationId="{91E89D34-2747-421C-A48E-6E96D70137AE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34" creationId="{ABD80268-2F77-4DF2-A987-ABA35C40F8CD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35" creationId="{C72D460A-8E99-492D-A49C-3716C8CD9021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36" creationId="{C052CD6C-AB89-4977-83E3-095CB49A26A7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39" creationId="{45860434-6AA7-46A7-91BC-E34B5F7D759F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40" creationId="{AF91D20C-1618-43C2-96F6-5652DA62A3FD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41" creationId="{29E9EA85-D1BF-4762-9B21-CABEE3625926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42" creationId="{2AEF612D-D01F-4162-A56D-B87B7432FA69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43" creationId="{D232089D-56F9-4199-B612-DF22A447458B}"/>
          </ac:spMkLst>
        </pc:spChg>
        <pc:spChg chg="add mod">
          <ac:chgData name="LUTHFIYYAH HANIFAH AMARI(588344)" userId="621878d6-610a-4eab-b44f-1b006d87bc04" providerId="ADAL" clId="{08D6281A-C7B3-48C7-BB6E-8761A00427CA}" dt="2022-02-25T05:17:31.460" v="16"/>
          <ac:spMkLst>
            <pc:docMk/>
            <pc:sldMk cId="3271579335" sldId="277"/>
            <ac:spMk id="44" creationId="{43730169-1EDD-471B-A687-6EC2A3E41E95}"/>
          </ac:spMkLst>
        </pc:spChg>
        <pc:spChg chg="add mod">
          <ac:chgData name="LUTHFIYYAH HANIFAH AMARI(588344)" userId="621878d6-610a-4eab-b44f-1b006d87bc04" providerId="ADAL" clId="{08D6281A-C7B3-48C7-BB6E-8761A00427CA}" dt="2022-02-25T05:31:45.402" v="174" actId="1035"/>
          <ac:spMkLst>
            <pc:docMk/>
            <pc:sldMk cId="3271579335" sldId="277"/>
            <ac:spMk id="46" creationId="{84EE96D7-DFEF-4CED-A26F-190E7572B45C}"/>
          </ac:spMkLst>
        </pc:spChg>
        <pc:spChg chg="add mod">
          <ac:chgData name="LUTHFIYYAH HANIFAH AMARI(588344)" userId="621878d6-610a-4eab-b44f-1b006d87bc04" providerId="ADAL" clId="{08D6281A-C7B3-48C7-BB6E-8761A00427CA}" dt="2022-02-25T05:31:45.402" v="174" actId="1035"/>
          <ac:spMkLst>
            <pc:docMk/>
            <pc:sldMk cId="3271579335" sldId="277"/>
            <ac:spMk id="47" creationId="{8A8FEB0F-05F1-4F21-8EF7-1379C694CE02}"/>
          </ac:spMkLst>
        </pc:spChg>
        <pc:spChg chg="add mod">
          <ac:chgData name="LUTHFIYYAH HANIFAH AMARI(588344)" userId="621878d6-610a-4eab-b44f-1b006d87bc04" providerId="ADAL" clId="{08D6281A-C7B3-48C7-BB6E-8761A00427CA}" dt="2022-02-25T05:31:45.402" v="174" actId="1035"/>
          <ac:spMkLst>
            <pc:docMk/>
            <pc:sldMk cId="3271579335" sldId="277"/>
            <ac:spMk id="48" creationId="{2C655BC6-4DFF-42D9-A2BE-F650C64185F8}"/>
          </ac:spMkLst>
        </pc:spChg>
        <pc:spChg chg="add mod">
          <ac:chgData name="LUTHFIYYAH HANIFAH AMARI(588344)" userId="621878d6-610a-4eab-b44f-1b006d87bc04" providerId="ADAL" clId="{08D6281A-C7B3-48C7-BB6E-8761A00427CA}" dt="2022-02-25T05:31:45.402" v="174" actId="1035"/>
          <ac:spMkLst>
            <pc:docMk/>
            <pc:sldMk cId="3271579335" sldId="277"/>
            <ac:spMk id="49" creationId="{942348FD-26DC-415A-A3F4-E8C212EDE5A3}"/>
          </ac:spMkLst>
        </pc:spChg>
        <pc:spChg chg="add mod">
          <ac:chgData name="LUTHFIYYAH HANIFAH AMARI(588344)" userId="621878d6-610a-4eab-b44f-1b006d87bc04" providerId="ADAL" clId="{08D6281A-C7B3-48C7-BB6E-8761A00427CA}" dt="2022-02-25T05:32:41.879" v="184" actId="1035"/>
          <ac:spMkLst>
            <pc:docMk/>
            <pc:sldMk cId="3271579335" sldId="277"/>
            <ac:spMk id="51" creationId="{912A5E19-7338-4EE3-9717-FBAC8FEB735E}"/>
          </ac:spMkLst>
        </pc:spChg>
        <pc:cxnChg chg="add mod">
          <ac:chgData name="LUTHFIYYAH HANIFAH AMARI(588344)" userId="621878d6-610a-4eab-b44f-1b006d87bc04" providerId="ADAL" clId="{08D6281A-C7B3-48C7-BB6E-8761A00427CA}" dt="2022-02-25T05:17:31.460" v="16"/>
          <ac:cxnSpMkLst>
            <pc:docMk/>
            <pc:sldMk cId="3271579335" sldId="277"/>
            <ac:cxnSpMk id="45" creationId="{8758566B-ED91-4D11-ACF3-141DAC89E8FB}"/>
          </ac:cxnSpMkLst>
        </pc:cxnChg>
        <pc:cxnChg chg="add mod">
          <ac:chgData name="LUTHFIYYAH HANIFAH AMARI(588344)" userId="621878d6-610a-4eab-b44f-1b006d87bc04" providerId="ADAL" clId="{08D6281A-C7B3-48C7-BB6E-8761A00427CA}" dt="2022-02-25T05:31:45.402" v="174" actId="1035"/>
          <ac:cxnSpMkLst>
            <pc:docMk/>
            <pc:sldMk cId="3271579335" sldId="277"/>
            <ac:cxnSpMk id="50" creationId="{9605A548-F247-4466-AAF1-F2F57F218961}"/>
          </ac:cxnSpMkLst>
        </pc:cxnChg>
      </pc:sldChg>
      <pc:sldChg chg="addSp delSp modSp mod">
        <pc:chgData name="LUTHFIYYAH HANIFAH AMARI(588344)" userId="621878d6-610a-4eab-b44f-1b006d87bc04" providerId="ADAL" clId="{08D6281A-C7B3-48C7-BB6E-8761A00427CA}" dt="2022-02-25T05:32:44.187" v="185"/>
        <pc:sldMkLst>
          <pc:docMk/>
          <pc:sldMk cId="3687131803" sldId="278"/>
        </pc:sldMkLst>
        <pc:spChg chg="add del mod">
          <ac:chgData name="LUTHFIYYAH HANIFAH AMARI(588344)" userId="621878d6-610a-4eab-b44f-1b006d87bc04" providerId="ADAL" clId="{08D6281A-C7B3-48C7-BB6E-8761A00427CA}" dt="2022-02-25T05:17:13.346" v="10" actId="478"/>
          <ac:spMkLst>
            <pc:docMk/>
            <pc:sldMk cId="3687131803" sldId="278"/>
            <ac:spMk id="3" creationId="{67BEC0AB-F289-4341-8757-C9C06B0377FF}"/>
          </ac:spMkLst>
        </pc:spChg>
        <pc:spChg chg="add del mod">
          <ac:chgData name="LUTHFIYYAH HANIFAH AMARI(588344)" userId="621878d6-610a-4eab-b44f-1b006d87bc04" providerId="ADAL" clId="{08D6281A-C7B3-48C7-BB6E-8761A00427CA}" dt="2022-02-25T05:17:15.298" v="11" actId="478"/>
          <ac:spMkLst>
            <pc:docMk/>
            <pc:sldMk cId="3687131803" sldId="278"/>
            <ac:spMk id="5" creationId="{18F0F85F-10F2-491F-9E9E-A984B5DE385F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1" creationId="{4A5EF0CA-8C62-4DE7-92BD-D32DE0B1218E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2" creationId="{BF116199-FF22-4679-8690-180E2D68E456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3" creationId="{B98382C4-590C-4506-A66E-FBF0622B0DF2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4" creationId="{A12A11DB-F88E-4E05-934E-B08FAE08136D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5" creationId="{264414F4-6BB3-4880-BDC4-498D389AFC45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6" creationId="{BC8BB25E-48C2-4069-B992-610540B6AB44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7" creationId="{24E543B7-C5F7-4DC0-B024-68B67C520B6A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8" creationId="{A0A2BFDD-34BF-42C4-89F5-EEAE442BCBF2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19" creationId="{B1DE5F2A-2FB4-4FBA-8A66-B576CBCA8793}"/>
          </ac:spMkLst>
        </pc:spChg>
        <pc:spChg chg="del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20" creationId="{849B1F3C-6A5A-4BC2-891D-A5240497A530}"/>
          </ac:spMkLst>
        </pc:spChg>
        <pc:spChg chg="add del mod">
          <ac:chgData name="LUTHFIYYAH HANIFAH AMARI(588344)" userId="621878d6-610a-4eab-b44f-1b006d87bc04" providerId="ADAL" clId="{08D6281A-C7B3-48C7-BB6E-8761A00427CA}" dt="2022-02-25T05:17:08.268" v="8" actId="478"/>
          <ac:spMkLst>
            <pc:docMk/>
            <pc:sldMk cId="3687131803" sldId="278"/>
            <ac:spMk id="23" creationId="{DC9007A9-D429-43A3-AA25-42BB3C239210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30" creationId="{6252708D-3C45-40D6-9F7D-98A9785DED73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34" creationId="{7D25D9D8-0C69-4D2C-B8AB-5055ADE86169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35" creationId="{6951D1A8-F1B7-48FC-BD5A-58B423F06567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36" creationId="{1F0B9864-8333-4A9D-B683-3438340AECB0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39" creationId="{E3390960-B98F-443B-8952-7DF1FD5CF32B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0" creationId="{5A538D85-6A6D-4BC9-A7F2-29E64D7C5ED9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1" creationId="{E615CE1B-2A08-4E3E-8902-8A65E3316C00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2" creationId="{A7A98EEB-4322-403A-830A-6D8DCE624143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3" creationId="{E667B2F0-CD3C-4021-BAAA-F7A0B965A777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4" creationId="{36FCF978-BE5B-4CDA-92C0-3765E6745140}"/>
          </ac:spMkLst>
        </pc:spChg>
        <pc:spChg chg="add mod">
          <ac:chgData name="LUTHFIYYAH HANIFAH AMARI(588344)" userId="621878d6-610a-4eab-b44f-1b006d87bc04" providerId="ADAL" clId="{08D6281A-C7B3-48C7-BB6E-8761A00427CA}" dt="2022-02-25T05:17:09.245" v="9"/>
          <ac:spMkLst>
            <pc:docMk/>
            <pc:sldMk cId="3687131803" sldId="278"/>
            <ac:spMk id="45" creationId="{DC25F4B0-08BB-47C3-963D-BAA6C7661F6F}"/>
          </ac:spMkLst>
        </pc:spChg>
        <pc:spChg chg="add mod">
          <ac:chgData name="LUTHFIYYAH HANIFAH AMARI(588344)" userId="621878d6-610a-4eab-b44f-1b006d87bc04" providerId="ADAL" clId="{08D6281A-C7B3-48C7-BB6E-8761A00427CA}" dt="2022-02-25T05:31:47.063" v="175"/>
          <ac:spMkLst>
            <pc:docMk/>
            <pc:sldMk cId="3687131803" sldId="278"/>
            <ac:spMk id="47" creationId="{97318668-84B8-4D2C-9CB0-635611637AA1}"/>
          </ac:spMkLst>
        </pc:spChg>
        <pc:spChg chg="add mod">
          <ac:chgData name="LUTHFIYYAH HANIFAH AMARI(588344)" userId="621878d6-610a-4eab-b44f-1b006d87bc04" providerId="ADAL" clId="{08D6281A-C7B3-48C7-BB6E-8761A00427CA}" dt="2022-02-25T05:31:47.063" v="175"/>
          <ac:spMkLst>
            <pc:docMk/>
            <pc:sldMk cId="3687131803" sldId="278"/>
            <ac:spMk id="48" creationId="{D1FB23EF-2D77-4D1F-8BB1-2C590B80BFAD}"/>
          </ac:spMkLst>
        </pc:spChg>
        <pc:spChg chg="add mod">
          <ac:chgData name="LUTHFIYYAH HANIFAH AMARI(588344)" userId="621878d6-610a-4eab-b44f-1b006d87bc04" providerId="ADAL" clId="{08D6281A-C7B3-48C7-BB6E-8761A00427CA}" dt="2022-02-25T05:31:47.063" v="175"/>
          <ac:spMkLst>
            <pc:docMk/>
            <pc:sldMk cId="3687131803" sldId="278"/>
            <ac:spMk id="49" creationId="{10141EFE-5284-4419-A4D4-1A656838354A}"/>
          </ac:spMkLst>
        </pc:spChg>
        <pc:spChg chg="add mod">
          <ac:chgData name="LUTHFIYYAH HANIFAH AMARI(588344)" userId="621878d6-610a-4eab-b44f-1b006d87bc04" providerId="ADAL" clId="{08D6281A-C7B3-48C7-BB6E-8761A00427CA}" dt="2022-02-25T05:31:47.063" v="175"/>
          <ac:spMkLst>
            <pc:docMk/>
            <pc:sldMk cId="3687131803" sldId="278"/>
            <ac:spMk id="50" creationId="{6B35E3C1-8214-4A39-9916-99254367EF8D}"/>
          </ac:spMkLst>
        </pc:spChg>
        <pc:spChg chg="add mod">
          <ac:chgData name="LUTHFIYYAH HANIFAH AMARI(588344)" userId="621878d6-610a-4eab-b44f-1b006d87bc04" providerId="ADAL" clId="{08D6281A-C7B3-48C7-BB6E-8761A00427CA}" dt="2022-02-25T05:32:44.187" v="185"/>
          <ac:spMkLst>
            <pc:docMk/>
            <pc:sldMk cId="3687131803" sldId="278"/>
            <ac:spMk id="52" creationId="{5C89E848-579A-4377-80D1-87FD55FE693F}"/>
          </ac:spMkLst>
        </pc:spChg>
        <pc:cxnChg chg="add del mod">
          <ac:chgData name="LUTHFIYYAH HANIFAH AMARI(588344)" userId="621878d6-610a-4eab-b44f-1b006d87bc04" providerId="ADAL" clId="{08D6281A-C7B3-48C7-BB6E-8761A00427CA}" dt="2022-02-25T05:17:08.268" v="8" actId="478"/>
          <ac:cxnSpMkLst>
            <pc:docMk/>
            <pc:sldMk cId="3687131803" sldId="278"/>
            <ac:cxnSpMk id="24" creationId="{D6969186-CA50-4132-BA24-52DBF42B73AA}"/>
          </ac:cxnSpMkLst>
        </pc:cxnChg>
        <pc:cxnChg chg="add mod">
          <ac:chgData name="LUTHFIYYAH HANIFAH AMARI(588344)" userId="621878d6-610a-4eab-b44f-1b006d87bc04" providerId="ADAL" clId="{08D6281A-C7B3-48C7-BB6E-8761A00427CA}" dt="2022-02-25T05:17:09.245" v="9"/>
          <ac:cxnSpMkLst>
            <pc:docMk/>
            <pc:sldMk cId="3687131803" sldId="278"/>
            <ac:cxnSpMk id="46" creationId="{30A94B0D-FDE5-4704-81F2-D06C8AE8EAAD}"/>
          </ac:cxnSpMkLst>
        </pc:cxnChg>
        <pc:cxnChg chg="add mod">
          <ac:chgData name="LUTHFIYYAH HANIFAH AMARI(588344)" userId="621878d6-610a-4eab-b44f-1b006d87bc04" providerId="ADAL" clId="{08D6281A-C7B3-48C7-BB6E-8761A00427CA}" dt="2022-02-25T05:31:47.063" v="175"/>
          <ac:cxnSpMkLst>
            <pc:docMk/>
            <pc:sldMk cId="3687131803" sldId="278"/>
            <ac:cxnSpMk id="51" creationId="{7051AAF2-5DF8-4524-8C79-B0BC7C3D850A}"/>
          </ac:cxnSpMkLst>
        </pc:cxnChg>
      </pc:sldChg>
      <pc:sldChg chg="addSp delSp modSp del mod">
        <pc:chgData name="LUTHFIYYAH HANIFAH AMARI(588344)" userId="621878d6-610a-4eab-b44f-1b006d87bc04" providerId="ADAL" clId="{08D6281A-C7B3-48C7-BB6E-8761A00427CA}" dt="2022-02-25T05:17:44.154" v="18" actId="47"/>
        <pc:sldMkLst>
          <pc:docMk/>
          <pc:sldMk cId="3203229773" sldId="279"/>
        </pc:sldMkLst>
        <pc:spChg chg="add del mod">
          <ac:chgData name="LUTHFIYYAH HANIFAH AMARI(588344)" userId="621878d6-610a-4eab-b44f-1b006d87bc04" providerId="ADAL" clId="{08D6281A-C7B3-48C7-BB6E-8761A00427CA}" dt="2022-02-25T05:17:25.680" v="14" actId="478"/>
          <ac:spMkLst>
            <pc:docMk/>
            <pc:sldMk cId="3203229773" sldId="279"/>
            <ac:spMk id="5" creationId="{1D5C8FF4-B2C3-499F-9ED2-0EBEC10B1D42}"/>
          </ac:spMkLst>
        </pc:spChg>
        <pc:spChg chg="add del mod">
          <ac:chgData name="LUTHFIYYAH HANIFAH AMARI(588344)" userId="621878d6-610a-4eab-b44f-1b006d87bc04" providerId="ADAL" clId="{08D6281A-C7B3-48C7-BB6E-8761A00427CA}" dt="2022-02-25T05:17:25.680" v="14" actId="478"/>
          <ac:spMkLst>
            <pc:docMk/>
            <pc:sldMk cId="3203229773" sldId="279"/>
            <ac:spMk id="7" creationId="{03A682E7-9510-4DD2-AB73-5ED9712A0819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1" creationId="{4A5EF0CA-8C62-4DE7-92BD-D32DE0B1218E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3" creationId="{B98382C4-590C-4506-A66E-FBF0622B0DF2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4" creationId="{A12A11DB-F88E-4E05-934E-B08FAE08136D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5" creationId="{264414F4-6BB3-4880-BDC4-498D389AFC45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6" creationId="{BC8BB25E-48C2-4069-B992-610540B6AB44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7" creationId="{24E543B7-C5F7-4DC0-B024-68B67C520B6A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8" creationId="{A0A2BFDD-34BF-42C4-89F5-EEAE442BCBF2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19" creationId="{B1DE5F2A-2FB4-4FBA-8A66-B576CBCA8793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20" creationId="{849B1F3C-6A5A-4BC2-891D-A5240497A530}"/>
          </ac:spMkLst>
        </pc:spChg>
        <pc:spChg chg="del">
          <ac:chgData name="LUTHFIYYAH HANIFAH AMARI(588344)" userId="621878d6-610a-4eab-b44f-1b006d87bc04" providerId="ADAL" clId="{08D6281A-C7B3-48C7-BB6E-8761A00427CA}" dt="2022-02-25T05:17:19.711" v="12" actId="478"/>
          <ac:spMkLst>
            <pc:docMk/>
            <pc:sldMk cId="3203229773" sldId="279"/>
            <ac:spMk id="23" creationId="{2A042450-ED0C-4C8C-A0D5-9C77A134ED20}"/>
          </ac:spMkLst>
        </pc:spChg>
        <pc:spChg chg="add mod">
          <ac:chgData name="LUTHFIYYAH HANIFAH AMARI(588344)" userId="621878d6-610a-4eab-b44f-1b006d87bc04" providerId="ADAL" clId="{08D6281A-C7B3-48C7-BB6E-8761A00427CA}" dt="2022-02-25T05:15:43.439" v="1"/>
          <ac:spMkLst>
            <pc:docMk/>
            <pc:sldMk cId="3203229773" sldId="279"/>
            <ac:spMk id="24" creationId="{B94A7023-323A-4CC1-834B-8F4650A02F52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34" creationId="{02F829C1-35DC-41A9-957B-38E5E27B4F72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35" creationId="{C91E57D0-AF26-4C11-AD9E-FBA377A3BA34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36" creationId="{C28AAABD-7287-4FDE-901B-C1A89F264466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39" creationId="{6EE1350F-057C-421D-B060-13D2471F30F0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0" creationId="{24474B77-A3B6-457C-B9DF-B9D25B54DFDC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1" creationId="{A952F94D-B548-45E3-AEF2-03F8A72E7D83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2" creationId="{47B6C98F-51F3-46DF-A6B2-F0E57BB7C520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3" creationId="{3F56D5D6-70C8-47A8-A54F-90F5EAD8BF18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4" creationId="{7E1776D9-D939-4F26-AFD7-92634F0E5E69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5" creationId="{875941A9-E4F5-4402-A62A-D8A400D63907}"/>
          </ac:spMkLst>
        </pc:spChg>
        <pc:spChg chg="add mod">
          <ac:chgData name="LUTHFIYYAH HANIFAH AMARI(588344)" userId="621878d6-610a-4eab-b44f-1b006d87bc04" providerId="ADAL" clId="{08D6281A-C7B3-48C7-BB6E-8761A00427CA}" dt="2022-02-25T05:17:20.076" v="13"/>
          <ac:spMkLst>
            <pc:docMk/>
            <pc:sldMk cId="3203229773" sldId="279"/>
            <ac:spMk id="46" creationId="{6AA39860-4ECB-4CD2-AD30-522E2C3D0840}"/>
          </ac:spMkLst>
        </pc:spChg>
        <pc:cxnChg chg="del mod">
          <ac:chgData name="LUTHFIYYAH HANIFAH AMARI(588344)" userId="621878d6-610a-4eab-b44f-1b006d87bc04" providerId="ADAL" clId="{08D6281A-C7B3-48C7-BB6E-8761A00427CA}" dt="2022-02-25T05:17:19.711" v="12" actId="478"/>
          <ac:cxnSpMkLst>
            <pc:docMk/>
            <pc:sldMk cId="3203229773" sldId="279"/>
            <ac:cxnSpMk id="3" creationId="{243C2FEF-0F35-45CB-8E6D-BC86C086719D}"/>
          </ac:cxnSpMkLst>
        </pc:cxnChg>
        <pc:cxnChg chg="add mod">
          <ac:chgData name="LUTHFIYYAH HANIFAH AMARI(588344)" userId="621878d6-610a-4eab-b44f-1b006d87bc04" providerId="ADAL" clId="{08D6281A-C7B3-48C7-BB6E-8761A00427CA}" dt="2022-02-25T05:15:43.439" v="1"/>
          <ac:cxnSpMkLst>
            <pc:docMk/>
            <pc:sldMk cId="3203229773" sldId="279"/>
            <ac:cxnSpMk id="25" creationId="{36975A8D-8D6A-4351-93DF-660568E0C6BF}"/>
          </ac:cxnSpMkLst>
        </pc:cxnChg>
        <pc:cxnChg chg="add mod">
          <ac:chgData name="LUTHFIYYAH HANIFAH AMARI(588344)" userId="621878d6-610a-4eab-b44f-1b006d87bc04" providerId="ADAL" clId="{08D6281A-C7B3-48C7-BB6E-8761A00427CA}" dt="2022-02-25T05:17:20.076" v="13"/>
          <ac:cxnSpMkLst>
            <pc:docMk/>
            <pc:sldMk cId="3203229773" sldId="279"/>
            <ac:cxnSpMk id="47" creationId="{98576448-95C2-4088-9D39-AB3E12422A68}"/>
          </ac:cxnSpMkLst>
        </pc:cxnChg>
      </pc:sldChg>
      <pc:sldChg chg="addSp delSp modSp add mod">
        <pc:chgData name="LUTHFIYYAH HANIFAH AMARI(588344)" userId="621878d6-610a-4eab-b44f-1b006d87bc04" providerId="ADAL" clId="{08D6281A-C7B3-48C7-BB6E-8761A00427CA}" dt="2022-02-25T05:28:43.186" v="125" actId="20577"/>
        <pc:sldMkLst>
          <pc:docMk/>
          <pc:sldMk cId="3450287453" sldId="279"/>
        </pc:sldMkLst>
        <pc:spChg chg="mod">
          <ac:chgData name="LUTHFIYYAH HANIFAH AMARI(588344)" userId="621878d6-610a-4eab-b44f-1b006d87bc04" providerId="ADAL" clId="{08D6281A-C7B3-48C7-BB6E-8761A00427CA}" dt="2022-02-25T05:28:43.186" v="125" actId="20577"/>
          <ac:spMkLst>
            <pc:docMk/>
            <pc:sldMk cId="3450287453" sldId="279"/>
            <ac:spMk id="16" creationId="{BC8BB25E-48C2-4069-B992-610540B6AB44}"/>
          </ac:spMkLst>
        </pc:spChg>
        <pc:spChg chg="mod">
          <ac:chgData name="LUTHFIYYAH HANIFAH AMARI(588344)" userId="621878d6-610a-4eab-b44f-1b006d87bc04" providerId="ADAL" clId="{08D6281A-C7B3-48C7-BB6E-8761A00427CA}" dt="2022-02-25T05:27:07.485" v="112" actId="20577"/>
          <ac:spMkLst>
            <pc:docMk/>
            <pc:sldMk cId="3450287453" sldId="279"/>
            <ac:spMk id="28" creationId="{934C2452-C185-4623-BAD0-1850EEC14C3A}"/>
          </ac:spMkLst>
        </pc:spChg>
        <pc:graphicFrameChg chg="add del mod">
          <ac:chgData name="LUTHFIYYAH HANIFAH AMARI(588344)" userId="621878d6-610a-4eab-b44f-1b006d87bc04" providerId="ADAL" clId="{08D6281A-C7B3-48C7-BB6E-8761A00427CA}" dt="2022-02-25T05:23:05.078" v="34"/>
          <ac:graphicFrameMkLst>
            <pc:docMk/>
            <pc:sldMk cId="3450287453" sldId="279"/>
            <ac:graphicFrameMk id="2" creationId="{F87A01E3-48F2-42C9-A1E1-8F21381E1FEB}"/>
          </ac:graphicFrameMkLst>
        </pc:graphicFrameChg>
        <pc:graphicFrameChg chg="add del mod">
          <ac:chgData name="LUTHFIYYAH HANIFAH AMARI(588344)" userId="621878d6-610a-4eab-b44f-1b006d87bc04" providerId="ADAL" clId="{08D6281A-C7B3-48C7-BB6E-8761A00427CA}" dt="2022-02-25T05:23:09.072" v="36"/>
          <ac:graphicFrameMkLst>
            <pc:docMk/>
            <pc:sldMk cId="3450287453" sldId="279"/>
            <ac:graphicFrameMk id="3" creationId="{0AEF243C-CFFC-4E17-86A5-0DFDA6C4DED9}"/>
          </ac:graphicFrameMkLst>
        </pc:graphicFrameChg>
      </pc:sldChg>
      <pc:sldChg chg="addSp delSp modSp add mod">
        <pc:chgData name="LUTHFIYYAH HANIFAH AMARI(588344)" userId="621878d6-610a-4eab-b44f-1b006d87bc04" providerId="ADAL" clId="{08D6281A-C7B3-48C7-BB6E-8761A00427CA}" dt="2022-02-25T05:28:39.828" v="122" actId="20577"/>
        <pc:sldMkLst>
          <pc:docMk/>
          <pc:sldMk cId="2203679170" sldId="280"/>
        </pc:sldMkLst>
        <pc:spChg chg="mod">
          <ac:chgData name="LUTHFIYYAH HANIFAH AMARI(588344)" userId="621878d6-610a-4eab-b44f-1b006d87bc04" providerId="ADAL" clId="{08D6281A-C7B3-48C7-BB6E-8761A00427CA}" dt="2022-02-25T05:28:39.828" v="122" actId="20577"/>
          <ac:spMkLst>
            <pc:docMk/>
            <pc:sldMk cId="2203679170" sldId="280"/>
            <ac:spMk id="16" creationId="{BC8BB25E-48C2-4069-B992-610540B6AB44}"/>
          </ac:spMkLst>
        </pc:spChg>
        <pc:spChg chg="mod">
          <ac:chgData name="LUTHFIYYAH HANIFAH AMARI(588344)" userId="621878d6-610a-4eab-b44f-1b006d87bc04" providerId="ADAL" clId="{08D6281A-C7B3-48C7-BB6E-8761A00427CA}" dt="2022-02-25T05:27:14.437" v="114" actId="20577"/>
          <ac:spMkLst>
            <pc:docMk/>
            <pc:sldMk cId="2203679170" sldId="280"/>
            <ac:spMk id="28" creationId="{934C2452-C185-4623-BAD0-1850EEC14C3A}"/>
          </ac:spMkLst>
        </pc:spChg>
        <pc:spChg chg="mod">
          <ac:chgData name="LUTHFIYYAH HANIFAH AMARI(588344)" userId="621878d6-610a-4eab-b44f-1b006d87bc04" providerId="ADAL" clId="{08D6281A-C7B3-48C7-BB6E-8761A00427CA}" dt="2022-02-25T05:24:42.920" v="93"/>
          <ac:spMkLst>
            <pc:docMk/>
            <pc:sldMk cId="2203679170" sldId="280"/>
            <ac:spMk id="29" creationId="{87ED4208-8449-4354-ADD8-8C5411B524FE}"/>
          </ac:spMkLst>
        </pc:spChg>
        <pc:spChg chg="mod">
          <ac:chgData name="LUTHFIYYAH HANIFAH AMARI(588344)" userId="621878d6-610a-4eab-b44f-1b006d87bc04" providerId="ADAL" clId="{08D6281A-C7B3-48C7-BB6E-8761A00427CA}" dt="2022-02-25T05:24:51.541" v="94"/>
          <ac:spMkLst>
            <pc:docMk/>
            <pc:sldMk cId="2203679170" sldId="280"/>
            <ac:spMk id="32" creationId="{9D4773BF-8215-4FAD-982F-A253D999B001}"/>
          </ac:spMkLst>
        </pc:spChg>
        <pc:cxnChg chg="add del mod">
          <ac:chgData name="LUTHFIYYAH HANIFAH AMARI(588344)" userId="621878d6-610a-4eab-b44f-1b006d87bc04" providerId="ADAL" clId="{08D6281A-C7B3-48C7-BB6E-8761A00427CA}" dt="2022-02-25T05:25:32.438" v="96" actId="11529"/>
          <ac:cxnSpMkLst>
            <pc:docMk/>
            <pc:sldMk cId="2203679170" sldId="280"/>
            <ac:cxnSpMk id="3" creationId="{D786E3EA-41CE-4690-AB72-CEFB0E20FF9A}"/>
          </ac:cxnSpMkLst>
        </pc:cxnChg>
        <pc:cxnChg chg="add">
          <ac:chgData name="LUTHFIYYAH HANIFAH AMARI(588344)" userId="621878d6-610a-4eab-b44f-1b006d87bc04" providerId="ADAL" clId="{08D6281A-C7B3-48C7-BB6E-8761A00427CA}" dt="2022-02-25T05:25:43.437" v="97" actId="11529"/>
          <ac:cxnSpMkLst>
            <pc:docMk/>
            <pc:sldMk cId="2203679170" sldId="280"/>
            <ac:cxnSpMk id="5" creationId="{CA8A9644-4C7C-4E4A-8E2F-859C7534DF78}"/>
          </ac:cxnSpMkLst>
        </pc:cxnChg>
        <pc:cxnChg chg="add mod">
          <ac:chgData name="LUTHFIYYAH HANIFAH AMARI(588344)" userId="621878d6-610a-4eab-b44f-1b006d87bc04" providerId="ADAL" clId="{08D6281A-C7B3-48C7-BB6E-8761A00427CA}" dt="2022-02-25T05:26:03.506" v="99" actId="14100"/>
          <ac:cxnSpMkLst>
            <pc:docMk/>
            <pc:sldMk cId="2203679170" sldId="280"/>
            <ac:cxnSpMk id="7" creationId="{59B934B4-CFE5-4FFC-AB92-B773295A0FC3}"/>
          </ac:cxnSpMkLst>
        </pc:cxnChg>
      </pc:sldChg>
      <pc:sldChg chg="modSp add del mod">
        <pc:chgData name="LUTHFIYYAH HANIFAH AMARI(588344)" userId="621878d6-610a-4eab-b44f-1b006d87bc04" providerId="ADAL" clId="{08D6281A-C7B3-48C7-BB6E-8761A00427CA}" dt="2022-02-25T05:33:01.096" v="186" actId="47"/>
        <pc:sldMkLst>
          <pc:docMk/>
          <pc:sldMk cId="2287454945" sldId="281"/>
        </pc:sldMkLst>
        <pc:spChg chg="mod">
          <ac:chgData name="LUTHFIYYAH HANIFAH AMARI(588344)" userId="621878d6-610a-4eab-b44f-1b006d87bc04" providerId="ADAL" clId="{08D6281A-C7B3-48C7-BB6E-8761A00427CA}" dt="2022-02-25T05:28:36.346" v="119" actId="20577"/>
          <ac:spMkLst>
            <pc:docMk/>
            <pc:sldMk cId="2287454945" sldId="281"/>
            <ac:spMk id="16" creationId="{BC8BB25E-48C2-4069-B992-610540B6AB44}"/>
          </ac:spMkLst>
        </pc:spChg>
        <pc:spChg chg="mod">
          <ac:chgData name="LUTHFIYYAH HANIFAH AMARI(588344)" userId="621878d6-610a-4eab-b44f-1b006d87bc04" providerId="ADAL" clId="{08D6281A-C7B3-48C7-BB6E-8761A00427CA}" dt="2022-02-25T05:27:18.009" v="116" actId="20577"/>
          <ac:spMkLst>
            <pc:docMk/>
            <pc:sldMk cId="2287454945" sldId="281"/>
            <ac:spMk id="28" creationId="{934C2452-C185-4623-BAD0-1850EEC14C3A}"/>
          </ac:spMkLst>
        </pc:spChg>
      </pc:sldChg>
      <pc:sldChg chg="delSp modSp add mod">
        <pc:chgData name="LUTHFIYYAH HANIFAH AMARI(588344)" userId="621878d6-610a-4eab-b44f-1b006d87bc04" providerId="ADAL" clId="{08D6281A-C7B3-48C7-BB6E-8761A00427CA}" dt="2022-02-25T05:33:08.903" v="188" actId="478"/>
        <pc:sldMkLst>
          <pc:docMk/>
          <pc:sldMk cId="2855878326" sldId="281"/>
        </pc:sldMkLst>
        <pc:cxnChg chg="del">
          <ac:chgData name="LUTHFIYYAH HANIFAH AMARI(588344)" userId="621878d6-610a-4eab-b44f-1b006d87bc04" providerId="ADAL" clId="{08D6281A-C7B3-48C7-BB6E-8761A00427CA}" dt="2022-02-25T05:33:08.903" v="188" actId="478"/>
          <ac:cxnSpMkLst>
            <pc:docMk/>
            <pc:sldMk cId="2855878326" sldId="281"/>
            <ac:cxnSpMk id="5" creationId="{CA8A9644-4C7C-4E4A-8E2F-859C7534DF78}"/>
          </ac:cxnSpMkLst>
        </pc:cxnChg>
        <pc:cxnChg chg="del mod">
          <ac:chgData name="LUTHFIYYAH HANIFAH AMARI(588344)" userId="621878d6-610a-4eab-b44f-1b006d87bc04" providerId="ADAL" clId="{08D6281A-C7B3-48C7-BB6E-8761A00427CA}" dt="2022-02-25T05:33:08.903" v="188" actId="478"/>
          <ac:cxnSpMkLst>
            <pc:docMk/>
            <pc:sldMk cId="2855878326" sldId="281"/>
            <ac:cxnSpMk id="7" creationId="{59B934B4-CFE5-4FFC-AB92-B773295A0FC3}"/>
          </ac:cxnSpMkLst>
        </pc:cxnChg>
      </pc:sldChg>
      <pc:sldChg chg="addSp delSp modSp add mod">
        <pc:chgData name="LUTHFIYYAH HANIFAH AMARI(588344)" userId="621878d6-610a-4eab-b44f-1b006d87bc04" providerId="ADAL" clId="{08D6281A-C7B3-48C7-BB6E-8761A00427CA}" dt="2022-02-25T05:51:14.379" v="327" actId="14100"/>
        <pc:sldMkLst>
          <pc:docMk/>
          <pc:sldMk cId="382568409" sldId="282"/>
        </pc:sldMkLst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4" creationId="{A12A11DB-F88E-4E05-934E-B08FAE08136D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5" creationId="{264414F4-6BB3-4880-BDC4-498D389AFC45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6" creationId="{BC8BB25E-48C2-4069-B992-610540B6AB44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7" creationId="{24E543B7-C5F7-4DC0-B024-68B67C520B6A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8" creationId="{A0A2BFDD-34BF-42C4-89F5-EEAE442BCBF2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19" creationId="{B1DE5F2A-2FB4-4FBA-8A66-B576CBCA8793}"/>
          </ac:spMkLst>
        </pc:spChg>
        <pc:spChg chg="mod">
          <ac:chgData name="LUTHFIYYAH HANIFAH AMARI(588344)" userId="621878d6-610a-4eab-b44f-1b006d87bc04" providerId="ADAL" clId="{08D6281A-C7B3-48C7-BB6E-8761A00427CA}" dt="2022-02-25T05:37:38.103" v="229" actId="1076"/>
          <ac:spMkLst>
            <pc:docMk/>
            <pc:sldMk cId="382568409" sldId="282"/>
            <ac:spMk id="20" creationId="{849B1F3C-6A5A-4BC2-891D-A5240497A530}"/>
          </ac:spMkLst>
        </pc:spChg>
        <pc:spChg chg="mod">
          <ac:chgData name="LUTHFIYYAH HANIFAH AMARI(588344)" userId="621878d6-610a-4eab-b44f-1b006d87bc04" providerId="ADAL" clId="{08D6281A-C7B3-48C7-BB6E-8761A00427CA}" dt="2022-02-25T05:50:52.711" v="325" actId="20577"/>
          <ac:spMkLst>
            <pc:docMk/>
            <pc:sldMk cId="382568409" sldId="282"/>
            <ac:spMk id="23" creationId="{F6F86CB1-CE35-4F6E-AD70-F02DEAD43410}"/>
          </ac:spMkLst>
        </pc:spChg>
        <pc:spChg chg="mod">
          <ac:chgData name="LUTHFIYYAH HANIFAH AMARI(588344)" userId="621878d6-610a-4eab-b44f-1b006d87bc04" providerId="ADAL" clId="{08D6281A-C7B3-48C7-BB6E-8761A00427CA}" dt="2022-02-25T05:43:58.730" v="248" actId="1035"/>
          <ac:spMkLst>
            <pc:docMk/>
            <pc:sldMk cId="382568409" sldId="282"/>
            <ac:spMk id="28" creationId="{934C2452-C185-4623-BAD0-1850EEC14C3A}"/>
          </ac:spMkLst>
        </pc:spChg>
        <pc:spChg chg="add mod">
          <ac:chgData name="LUTHFIYYAH HANIFAH AMARI(588344)" userId="621878d6-610a-4eab-b44f-1b006d87bc04" providerId="ADAL" clId="{08D6281A-C7B3-48C7-BB6E-8761A00427CA}" dt="2022-02-25T05:37:47.256" v="232" actId="1076"/>
          <ac:spMkLst>
            <pc:docMk/>
            <pc:sldMk cId="382568409" sldId="282"/>
            <ac:spMk id="30" creationId="{6A0299E8-9F87-48C1-9FCF-85F0BA0DC09E}"/>
          </ac:spMkLst>
        </pc:spChg>
        <pc:spChg chg="add mod">
          <ac:chgData name="LUTHFIYYAH HANIFAH AMARI(588344)" userId="621878d6-610a-4eab-b44f-1b006d87bc04" providerId="ADAL" clId="{08D6281A-C7B3-48C7-BB6E-8761A00427CA}" dt="2022-02-25T05:37:47.256" v="232" actId="1076"/>
          <ac:spMkLst>
            <pc:docMk/>
            <pc:sldMk cId="382568409" sldId="282"/>
            <ac:spMk id="34" creationId="{1FC00362-8CB0-47E5-90BF-BCB2557C023D}"/>
          </ac:spMkLst>
        </pc:spChg>
        <pc:spChg chg="add mod">
          <ac:chgData name="LUTHFIYYAH HANIFAH AMARI(588344)" userId="621878d6-610a-4eab-b44f-1b006d87bc04" providerId="ADAL" clId="{08D6281A-C7B3-48C7-BB6E-8761A00427CA}" dt="2022-02-25T05:44:38.182" v="252" actId="20577"/>
          <ac:spMkLst>
            <pc:docMk/>
            <pc:sldMk cId="382568409" sldId="282"/>
            <ac:spMk id="35" creationId="{76109656-A4F2-4200-8140-CB83CE6EB653}"/>
          </ac:spMkLst>
        </pc:spChg>
        <pc:spChg chg="add mod">
          <ac:chgData name="LUTHFIYYAH HANIFAH AMARI(588344)" userId="621878d6-610a-4eab-b44f-1b006d87bc04" providerId="ADAL" clId="{08D6281A-C7B3-48C7-BB6E-8761A00427CA}" dt="2022-02-25T05:44:40.817" v="256" actId="20577"/>
          <ac:spMkLst>
            <pc:docMk/>
            <pc:sldMk cId="382568409" sldId="282"/>
            <ac:spMk id="36" creationId="{A20B9F62-B266-4AB9-A933-18D0A2C0F490}"/>
          </ac:spMkLst>
        </pc:spChg>
        <pc:spChg chg="add mod">
          <ac:chgData name="LUTHFIYYAH HANIFAH AMARI(588344)" userId="621878d6-610a-4eab-b44f-1b006d87bc04" providerId="ADAL" clId="{08D6281A-C7B3-48C7-BB6E-8761A00427CA}" dt="2022-02-25T05:37:47.256" v="232" actId="1076"/>
          <ac:spMkLst>
            <pc:docMk/>
            <pc:sldMk cId="382568409" sldId="282"/>
            <ac:spMk id="39" creationId="{486C738D-A87B-4A17-AC53-FD65FB2A8F34}"/>
          </ac:spMkLst>
        </pc:spChg>
        <pc:spChg chg="add mod">
          <ac:chgData name="LUTHFIYYAH HANIFAH AMARI(588344)" userId="621878d6-610a-4eab-b44f-1b006d87bc04" providerId="ADAL" clId="{08D6281A-C7B3-48C7-BB6E-8761A00427CA}" dt="2022-02-25T05:37:47.256" v="232" actId="1076"/>
          <ac:spMkLst>
            <pc:docMk/>
            <pc:sldMk cId="382568409" sldId="282"/>
            <ac:spMk id="40" creationId="{48770ADA-365D-4E05-A746-FD726AB38749}"/>
          </ac:spMkLst>
        </pc:spChg>
        <pc:spChg chg="add mod">
          <ac:chgData name="LUTHFIYYAH HANIFAH AMARI(588344)" userId="621878d6-610a-4eab-b44f-1b006d87bc04" providerId="ADAL" clId="{08D6281A-C7B3-48C7-BB6E-8761A00427CA}" dt="2022-02-25T05:38:46.386" v="247" actId="27636"/>
          <ac:spMkLst>
            <pc:docMk/>
            <pc:sldMk cId="382568409" sldId="282"/>
            <ac:spMk id="41" creationId="{F0F15BB3-6E35-45CB-9C35-FB84E9E7A6EF}"/>
          </ac:spMkLst>
        </pc:spChg>
        <pc:cxnChg chg="add mod">
          <ac:chgData name="LUTHFIYYAH HANIFAH AMARI(588344)" userId="621878d6-610a-4eab-b44f-1b006d87bc04" providerId="ADAL" clId="{08D6281A-C7B3-48C7-BB6E-8761A00427CA}" dt="2022-02-25T05:51:14.379" v="327" actId="14100"/>
          <ac:cxnSpMkLst>
            <pc:docMk/>
            <pc:sldMk cId="382568409" sldId="282"/>
            <ac:cxnSpMk id="4" creationId="{DB5CAF01-1E49-4829-A3A1-637B240E002E}"/>
          </ac:cxnSpMkLst>
        </pc:cxnChg>
        <pc:cxnChg chg="add del mod">
          <ac:chgData name="LUTHFIYYAH HANIFAH AMARI(588344)" userId="621878d6-610a-4eab-b44f-1b006d87bc04" providerId="ADAL" clId="{08D6281A-C7B3-48C7-BB6E-8761A00427CA}" dt="2022-02-25T05:37:33.681" v="228" actId="478"/>
          <ac:cxnSpMkLst>
            <pc:docMk/>
            <pc:sldMk cId="382568409" sldId="282"/>
            <ac:cxnSpMk id="24" creationId="{3D860329-FC21-48B3-BA56-6682DB01D07D}"/>
          </ac:cxnSpMkLst>
        </pc:cxnChg>
      </pc:sldChg>
      <pc:sldChg chg="add del">
        <pc:chgData name="LUTHFIYYAH HANIFAH AMARI(588344)" userId="621878d6-610a-4eab-b44f-1b006d87bc04" providerId="ADAL" clId="{08D6281A-C7B3-48C7-BB6E-8761A00427CA}" dt="2022-02-25T05:24:12.501" v="92" actId="2890"/>
        <pc:sldMkLst>
          <pc:docMk/>
          <pc:sldMk cId="780294754" sldId="282"/>
        </pc:sldMkLst>
      </pc:sldChg>
      <pc:sldChg chg="add del">
        <pc:chgData name="LUTHFIYYAH HANIFAH AMARI(588344)" userId="621878d6-610a-4eab-b44f-1b006d87bc04" providerId="ADAL" clId="{08D6281A-C7B3-48C7-BB6E-8761A00427CA}" dt="2022-02-25T05:24:11.317" v="90" actId="2890"/>
        <pc:sldMkLst>
          <pc:docMk/>
          <pc:sldMk cId="3360314318" sldId="282"/>
        </pc:sldMkLst>
      </pc:sldChg>
      <pc:sldChg chg="addSp delSp modSp add mod">
        <pc:chgData name="LUTHFIYYAH HANIFAH AMARI(588344)" userId="621878d6-610a-4eab-b44f-1b006d87bc04" providerId="ADAL" clId="{08D6281A-C7B3-48C7-BB6E-8761A00427CA}" dt="2022-02-25T06:15:26.456" v="373" actId="20577"/>
        <pc:sldMkLst>
          <pc:docMk/>
          <pc:sldMk cId="2025870467" sldId="283"/>
        </pc:sldMkLst>
        <pc:spChg chg="mod">
          <ac:chgData name="LUTHFIYYAH HANIFAH AMARI(588344)" userId="621878d6-610a-4eab-b44f-1b006d87bc04" providerId="ADAL" clId="{08D6281A-C7B3-48C7-BB6E-8761A00427CA}" dt="2022-02-25T05:54:07.840" v="351" actId="20577"/>
          <ac:spMkLst>
            <pc:docMk/>
            <pc:sldMk cId="2025870467" sldId="283"/>
            <ac:spMk id="17" creationId="{24E543B7-C5F7-4DC0-B024-68B67C520B6A}"/>
          </ac:spMkLst>
        </pc:spChg>
        <pc:spChg chg="mod">
          <ac:chgData name="LUTHFIYYAH HANIFAH AMARI(588344)" userId="621878d6-610a-4eab-b44f-1b006d87bc04" providerId="ADAL" clId="{08D6281A-C7B3-48C7-BB6E-8761A00427CA}" dt="2022-02-25T05:50:48.216" v="321" actId="20577"/>
          <ac:spMkLst>
            <pc:docMk/>
            <pc:sldMk cId="2025870467" sldId="283"/>
            <ac:spMk id="23" creationId="{F6F86CB1-CE35-4F6E-AD70-F02DEAD43410}"/>
          </ac:spMkLst>
        </pc:spChg>
        <pc:spChg chg="mod">
          <ac:chgData name="LUTHFIYYAH HANIFAH AMARI(588344)" userId="621878d6-610a-4eab-b44f-1b006d87bc04" providerId="ADAL" clId="{08D6281A-C7B3-48C7-BB6E-8761A00427CA}" dt="2022-02-25T06:15:26.456" v="373" actId="20577"/>
          <ac:spMkLst>
            <pc:docMk/>
            <pc:sldMk cId="2025870467" sldId="283"/>
            <ac:spMk id="28" creationId="{934C2452-C185-4623-BAD0-1850EEC14C3A}"/>
          </ac:spMkLst>
        </pc:spChg>
        <pc:spChg chg="mod">
          <ac:chgData name="LUTHFIYYAH HANIFAH AMARI(588344)" userId="621878d6-610a-4eab-b44f-1b006d87bc04" providerId="ADAL" clId="{08D6281A-C7B3-48C7-BB6E-8761A00427CA}" dt="2022-02-25T05:50:38.107" v="317" actId="20577"/>
          <ac:spMkLst>
            <pc:docMk/>
            <pc:sldMk cId="2025870467" sldId="283"/>
            <ac:spMk id="32" creationId="{9D4773BF-8215-4FAD-982F-A253D999B001}"/>
          </ac:spMkLst>
        </pc:spChg>
        <pc:spChg chg="mod">
          <ac:chgData name="LUTHFIYYAH HANIFAH AMARI(588344)" userId="621878d6-610a-4eab-b44f-1b006d87bc04" providerId="ADAL" clId="{08D6281A-C7B3-48C7-BB6E-8761A00427CA}" dt="2022-02-25T05:44:57.715" v="262" actId="20577"/>
          <ac:spMkLst>
            <pc:docMk/>
            <pc:sldMk cId="2025870467" sldId="283"/>
            <ac:spMk id="37" creationId="{CC1EEE6B-58AB-4A3C-B4FB-7D921A508826}"/>
          </ac:spMkLst>
        </pc:spChg>
        <pc:graphicFrameChg chg="add del mod">
          <ac:chgData name="LUTHFIYYAH HANIFAH AMARI(588344)" userId="621878d6-610a-4eab-b44f-1b006d87bc04" providerId="ADAL" clId="{08D6281A-C7B3-48C7-BB6E-8761A00427CA}" dt="2022-02-25T05:47:30.915" v="264"/>
          <ac:graphicFrameMkLst>
            <pc:docMk/>
            <pc:sldMk cId="2025870467" sldId="283"/>
            <ac:graphicFrameMk id="2" creationId="{605EA5FF-3CB9-4CF4-82DA-DDB7D1D6CA4C}"/>
          </ac:graphicFrameMkLst>
        </pc:graphicFrameChg>
        <pc:cxnChg chg="add mod">
          <ac:chgData name="LUTHFIYYAH HANIFAH AMARI(588344)" userId="621878d6-610a-4eab-b44f-1b006d87bc04" providerId="ADAL" clId="{08D6281A-C7B3-48C7-BB6E-8761A00427CA}" dt="2022-02-25T05:51:32.119" v="330" actId="14100"/>
          <ac:cxnSpMkLst>
            <pc:docMk/>
            <pc:sldMk cId="2025870467" sldId="283"/>
            <ac:cxnSpMk id="4" creationId="{D2995092-9718-4A07-8932-FE4FE0BBA4E8}"/>
          </ac:cxnSpMkLst>
        </pc:cxnChg>
        <pc:cxnChg chg="add mod">
          <ac:chgData name="LUTHFIYYAH HANIFAH AMARI(588344)" userId="621878d6-610a-4eab-b44f-1b006d87bc04" providerId="ADAL" clId="{08D6281A-C7B3-48C7-BB6E-8761A00427CA}" dt="2022-02-25T05:54:17.645" v="353" actId="14100"/>
          <ac:cxnSpMkLst>
            <pc:docMk/>
            <pc:sldMk cId="2025870467" sldId="283"/>
            <ac:cxnSpMk id="8" creationId="{D6391668-8402-4B2B-B813-FB687D40382B}"/>
          </ac:cxnSpMkLst>
        </pc:cxnChg>
      </pc:sldChg>
      <pc:sldChg chg="addSp delSp modSp add mod">
        <pc:chgData name="LUTHFIYYAH HANIFAH AMARI(588344)" userId="621878d6-610a-4eab-b44f-1b006d87bc04" providerId="ADAL" clId="{08D6281A-C7B3-48C7-BB6E-8761A00427CA}" dt="2022-02-25T05:52:18.647" v="335" actId="11529"/>
        <pc:sldMkLst>
          <pc:docMk/>
          <pc:sldMk cId="3072319529" sldId="284"/>
        </pc:sldMkLst>
        <pc:cxnChg chg="add del mod">
          <ac:chgData name="LUTHFIYYAH HANIFAH AMARI(588344)" userId="621878d6-610a-4eab-b44f-1b006d87bc04" providerId="ADAL" clId="{08D6281A-C7B3-48C7-BB6E-8761A00427CA}" dt="2022-02-25T05:52:08.276" v="334" actId="478"/>
          <ac:cxnSpMkLst>
            <pc:docMk/>
            <pc:sldMk cId="3072319529" sldId="284"/>
            <ac:cxnSpMk id="3" creationId="{B113395E-3EA5-4FFB-9446-69AF337B4953}"/>
          </ac:cxnSpMkLst>
        </pc:cxnChg>
        <pc:cxnChg chg="add">
          <ac:chgData name="LUTHFIYYAH HANIFAH AMARI(588344)" userId="621878d6-610a-4eab-b44f-1b006d87bc04" providerId="ADAL" clId="{08D6281A-C7B3-48C7-BB6E-8761A00427CA}" dt="2022-02-25T05:52:18.647" v="335" actId="11529"/>
          <ac:cxnSpMkLst>
            <pc:docMk/>
            <pc:sldMk cId="3072319529" sldId="284"/>
            <ac:cxnSpMk id="7" creationId="{45675057-EE96-41D8-8147-57845EB9E99F}"/>
          </ac:cxnSpMkLst>
        </pc:cxnChg>
      </pc:sldChg>
      <pc:sldChg chg="add del">
        <pc:chgData name="LUTHFIYYAH HANIFAH AMARI(588344)" userId="621878d6-610a-4eab-b44f-1b006d87bc04" providerId="ADAL" clId="{08D6281A-C7B3-48C7-BB6E-8761A00427CA}" dt="2022-02-25T05:50:28.786" v="312" actId="47"/>
        <pc:sldMkLst>
          <pc:docMk/>
          <pc:sldMk cId="3669704820" sldId="284"/>
        </pc:sldMkLst>
      </pc:sldChg>
      <pc:sldChg chg="add del">
        <pc:chgData name="LUTHFIYYAH HANIFAH AMARI(588344)" userId="621878d6-610a-4eab-b44f-1b006d87bc04" providerId="ADAL" clId="{08D6281A-C7B3-48C7-BB6E-8761A00427CA}" dt="2022-02-25T05:50:29.499" v="313" actId="47"/>
        <pc:sldMkLst>
          <pc:docMk/>
          <pc:sldMk cId="3291594468" sldId="285"/>
        </pc:sldMkLst>
      </pc:sldChg>
      <pc:sldChg chg="addSp delSp modSp add mod">
        <pc:chgData name="LUTHFIYYAH HANIFAH AMARI(588344)" userId="621878d6-610a-4eab-b44f-1b006d87bc04" providerId="ADAL" clId="{08D6281A-C7B3-48C7-BB6E-8761A00427CA}" dt="2022-02-25T06:29:54.088" v="459" actId="20577"/>
        <pc:sldMkLst>
          <pc:docMk/>
          <pc:sldMk cId="3533613759" sldId="285"/>
        </pc:sldMkLst>
        <pc:spChg chg="add del mod">
          <ac:chgData name="LUTHFIYYAH HANIFAH AMARI(588344)" userId="621878d6-610a-4eab-b44f-1b006d87bc04" providerId="ADAL" clId="{08D6281A-C7B3-48C7-BB6E-8761A00427CA}" dt="2022-02-25T06:23:56.093" v="407" actId="478"/>
          <ac:spMkLst>
            <pc:docMk/>
            <pc:sldMk cId="3533613759" sldId="285"/>
            <ac:spMk id="8" creationId="{8BED3FE0-6238-4D25-8641-972A1C77FF4C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4" creationId="{A12A11DB-F88E-4E05-934E-B08FAE08136D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5" creationId="{264414F4-6BB3-4880-BDC4-498D389AFC45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6" creationId="{BC8BB25E-48C2-4069-B992-610540B6AB44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7" creationId="{24E543B7-C5F7-4DC0-B024-68B67C520B6A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8" creationId="{A0A2BFDD-34BF-42C4-89F5-EEAE442BCBF2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19" creationId="{B1DE5F2A-2FB4-4FBA-8A66-B576CBCA8793}"/>
          </ac:spMkLst>
        </pc:spChg>
        <pc:spChg chg="add del mod">
          <ac:chgData name="LUTHFIYYAH HANIFAH AMARI(588344)" userId="621878d6-610a-4eab-b44f-1b006d87bc04" providerId="ADAL" clId="{08D6281A-C7B3-48C7-BB6E-8761A00427CA}" dt="2022-02-25T06:25:36.850" v="425" actId="478"/>
          <ac:spMkLst>
            <pc:docMk/>
            <pc:sldMk cId="3533613759" sldId="285"/>
            <ac:spMk id="20" creationId="{849B1F3C-6A5A-4BC2-891D-A5240497A530}"/>
          </ac:spMkLst>
        </pc:spChg>
        <pc:spChg chg="mod">
          <ac:chgData name="LUTHFIYYAH HANIFAH AMARI(588344)" userId="621878d6-610a-4eab-b44f-1b006d87bc04" providerId="ADAL" clId="{08D6281A-C7B3-48C7-BB6E-8761A00427CA}" dt="2022-02-25T06:21:41.667" v="375" actId="1076"/>
          <ac:spMkLst>
            <pc:docMk/>
            <pc:sldMk cId="3533613759" sldId="285"/>
            <ac:spMk id="28" creationId="{934C2452-C185-4623-BAD0-1850EEC14C3A}"/>
          </ac:spMkLst>
        </pc:spChg>
        <pc:spChg chg="mod">
          <ac:chgData name="LUTHFIYYAH HANIFAH AMARI(588344)" userId="621878d6-610a-4eab-b44f-1b006d87bc04" providerId="ADAL" clId="{08D6281A-C7B3-48C7-BB6E-8761A00427CA}" dt="2022-02-25T06:29:22.037" v="450"/>
          <ac:spMkLst>
            <pc:docMk/>
            <pc:sldMk cId="3533613759" sldId="285"/>
            <ac:spMk id="29" creationId="{87ED4208-8449-4354-ADD8-8C5411B524FE}"/>
          </ac:spMkLst>
        </pc:spChg>
        <pc:spChg chg="del mod">
          <ac:chgData name="LUTHFIYYAH HANIFAH AMARI(588344)" userId="621878d6-610a-4eab-b44f-1b006d87bc04" providerId="ADAL" clId="{08D6281A-C7B3-48C7-BB6E-8761A00427CA}" dt="2022-02-25T06:27:50.764" v="440" actId="478"/>
          <ac:spMkLst>
            <pc:docMk/>
            <pc:sldMk cId="3533613759" sldId="285"/>
            <ac:spMk id="30" creationId="{6A0299E8-9F87-48C1-9FCF-85F0BA0DC09E}"/>
          </ac:spMkLst>
        </pc:spChg>
        <pc:spChg chg="mod">
          <ac:chgData name="LUTHFIYYAH HANIFAH AMARI(588344)" userId="621878d6-610a-4eab-b44f-1b006d87bc04" providerId="ADAL" clId="{08D6281A-C7B3-48C7-BB6E-8761A00427CA}" dt="2022-02-25T06:29:43.391" v="455" actId="20577"/>
          <ac:spMkLst>
            <pc:docMk/>
            <pc:sldMk cId="3533613759" sldId="285"/>
            <ac:spMk id="32" creationId="{9D4773BF-8215-4FAD-982F-A253D999B001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8.302" v="439" actId="478"/>
          <ac:spMkLst>
            <pc:docMk/>
            <pc:sldMk cId="3533613759" sldId="285"/>
            <ac:spMk id="34" creationId="{1FC00362-8CB0-47E5-90BF-BCB2557C023D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7.015" v="438" actId="478"/>
          <ac:spMkLst>
            <pc:docMk/>
            <pc:sldMk cId="3533613759" sldId="285"/>
            <ac:spMk id="35" creationId="{76109656-A4F2-4200-8140-CB83CE6EB653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7.015" v="438" actId="478"/>
          <ac:spMkLst>
            <pc:docMk/>
            <pc:sldMk cId="3533613759" sldId="285"/>
            <ac:spMk id="36" creationId="{A20B9F62-B266-4AB9-A933-18D0A2C0F490}"/>
          </ac:spMkLst>
        </pc:spChg>
        <pc:spChg chg="mod">
          <ac:chgData name="LUTHFIYYAH HANIFAH AMARI(588344)" userId="621878d6-610a-4eab-b44f-1b006d87bc04" providerId="ADAL" clId="{08D6281A-C7B3-48C7-BB6E-8761A00427CA}" dt="2022-02-25T06:29:54.088" v="459" actId="20577"/>
          <ac:spMkLst>
            <pc:docMk/>
            <pc:sldMk cId="3533613759" sldId="285"/>
            <ac:spMk id="37" creationId="{CC1EEE6B-58AB-4A3C-B4FB-7D921A508826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7.015" v="438" actId="478"/>
          <ac:spMkLst>
            <pc:docMk/>
            <pc:sldMk cId="3533613759" sldId="285"/>
            <ac:spMk id="39" creationId="{486C738D-A87B-4A17-AC53-FD65FB2A8F34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7.015" v="438" actId="478"/>
          <ac:spMkLst>
            <pc:docMk/>
            <pc:sldMk cId="3533613759" sldId="285"/>
            <ac:spMk id="40" creationId="{48770ADA-365D-4E05-A746-FD726AB38749}"/>
          </ac:spMkLst>
        </pc:spChg>
        <pc:spChg chg="add del mod">
          <ac:chgData name="LUTHFIYYAH HANIFAH AMARI(588344)" userId="621878d6-610a-4eab-b44f-1b006d87bc04" providerId="ADAL" clId="{08D6281A-C7B3-48C7-BB6E-8761A00427CA}" dt="2022-02-25T06:27:47.015" v="438" actId="478"/>
          <ac:spMkLst>
            <pc:docMk/>
            <pc:sldMk cId="3533613759" sldId="285"/>
            <ac:spMk id="41" creationId="{F0F15BB3-6E35-45CB-9C35-FB84E9E7A6EF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2" creationId="{08FF9BEE-73A7-44F2-8B90-362EA5BADEC2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3" creationId="{CED3721A-BCA6-441F-81D2-815AE4A064E3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4" creationId="{BF795BF7-A6F1-4E00-9672-FDF8E829F69D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5" creationId="{86EEE25A-2DCA-41BC-8CAD-84544D45E8A1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6" creationId="{A5147F57-A795-490B-8BA2-AA7F3E9BB0A5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7" creationId="{A92C9851-8929-4A21-A6E6-2525390C1F57}"/>
          </ac:spMkLst>
        </pc:spChg>
        <pc:spChg chg="add del mod">
          <ac:chgData name="LUTHFIYYAH HANIFAH AMARI(588344)" userId="621878d6-610a-4eab-b44f-1b006d87bc04" providerId="ADAL" clId="{08D6281A-C7B3-48C7-BB6E-8761A00427CA}" dt="2022-02-25T06:29:27.598" v="451" actId="478"/>
          <ac:spMkLst>
            <pc:docMk/>
            <pc:sldMk cId="3533613759" sldId="285"/>
            <ac:spMk id="48" creationId="{52060C0A-9C47-4AD1-9137-E93A2BEC25A6}"/>
          </ac:spMkLst>
        </pc:spChg>
        <pc:spChg chg="add mod">
          <ac:chgData name="LUTHFIYYAH HANIFAH AMARI(588344)" userId="621878d6-610a-4eab-b44f-1b006d87bc04" providerId="ADAL" clId="{08D6281A-C7B3-48C7-BB6E-8761A00427CA}" dt="2022-02-25T06:28:55.115" v="449" actId="20577"/>
          <ac:spMkLst>
            <pc:docMk/>
            <pc:sldMk cId="3533613759" sldId="285"/>
            <ac:spMk id="49" creationId="{897EB7FB-34CB-468C-95AB-2A61EC60F135}"/>
          </ac:spMkLst>
        </pc:spChg>
        <pc:spChg chg="add mod">
          <ac:chgData name="LUTHFIYYAH HANIFAH AMARI(588344)" userId="621878d6-610a-4eab-b44f-1b006d87bc04" providerId="ADAL" clId="{08D6281A-C7B3-48C7-BB6E-8761A00427CA}" dt="2022-02-25T06:22:02.127" v="379" actId="1076"/>
          <ac:spMkLst>
            <pc:docMk/>
            <pc:sldMk cId="3533613759" sldId="285"/>
            <ac:spMk id="50" creationId="{9E3BA0A9-303B-432E-B76B-8D0BFD666920}"/>
          </ac:spMkLst>
        </pc:spChg>
        <pc:spChg chg="add del mod">
          <ac:chgData name="LUTHFIYYAH HANIFAH AMARI(588344)" userId="621878d6-610a-4eab-b44f-1b006d87bc04" providerId="ADAL" clId="{08D6281A-C7B3-48C7-BB6E-8761A00427CA}" dt="2022-02-25T06:22:07.499" v="383" actId="478"/>
          <ac:spMkLst>
            <pc:docMk/>
            <pc:sldMk cId="3533613759" sldId="285"/>
            <ac:spMk id="51" creationId="{229B6BC3-E556-4B12-B614-7EB6AC433150}"/>
          </ac:spMkLst>
        </pc:spChg>
        <pc:spChg chg="add del mod">
          <ac:chgData name="LUTHFIYYAH HANIFAH AMARI(588344)" userId="621878d6-610a-4eab-b44f-1b006d87bc04" providerId="ADAL" clId="{08D6281A-C7B3-48C7-BB6E-8761A00427CA}" dt="2022-02-25T06:22:17.767" v="386" actId="478"/>
          <ac:spMkLst>
            <pc:docMk/>
            <pc:sldMk cId="3533613759" sldId="285"/>
            <ac:spMk id="52" creationId="{D6B3EE8A-C873-4DCD-A764-8AF6DEF4B348}"/>
          </ac:spMkLst>
        </pc:spChg>
        <pc:spChg chg="add del mod">
          <ac:chgData name="LUTHFIYYAH HANIFAH AMARI(588344)" userId="621878d6-610a-4eab-b44f-1b006d87bc04" providerId="ADAL" clId="{08D6281A-C7B3-48C7-BB6E-8761A00427CA}" dt="2022-02-25T06:25:17.769" v="423" actId="478"/>
          <ac:spMkLst>
            <pc:docMk/>
            <pc:sldMk cId="3533613759" sldId="285"/>
            <ac:spMk id="54" creationId="{6620AB86-533A-477E-A42B-D0B01B5F067B}"/>
          </ac:spMkLst>
        </pc:spChg>
        <pc:spChg chg="add del mod">
          <ac:chgData name="LUTHFIYYAH HANIFAH AMARI(588344)" userId="621878d6-610a-4eab-b44f-1b006d87bc04" providerId="ADAL" clId="{08D6281A-C7B3-48C7-BB6E-8761A00427CA}" dt="2022-02-25T06:25:17.126" v="420" actId="478"/>
          <ac:spMkLst>
            <pc:docMk/>
            <pc:sldMk cId="3533613759" sldId="285"/>
            <ac:spMk id="56" creationId="{D481AD68-890F-41F5-AE80-418D5206B95F}"/>
          </ac:spMkLst>
        </pc:spChg>
        <pc:spChg chg="add del mod">
          <ac:chgData name="LUTHFIYYAH HANIFAH AMARI(588344)" userId="621878d6-610a-4eab-b44f-1b006d87bc04" providerId="ADAL" clId="{08D6281A-C7B3-48C7-BB6E-8761A00427CA}" dt="2022-02-25T06:25:52.489" v="426" actId="478"/>
          <ac:spMkLst>
            <pc:docMk/>
            <pc:sldMk cId="3533613759" sldId="285"/>
            <ac:spMk id="58" creationId="{5B144C77-479E-4BD6-B06F-8B329B31BCD5}"/>
          </ac:spMkLst>
        </pc:spChg>
        <pc:spChg chg="add del mod">
          <ac:chgData name="LUTHFIYYAH HANIFAH AMARI(588344)" userId="621878d6-610a-4eab-b44f-1b006d87bc04" providerId="ADAL" clId="{08D6281A-C7B3-48C7-BB6E-8761A00427CA}" dt="2022-02-25T06:25:55.045" v="427" actId="478"/>
          <ac:spMkLst>
            <pc:docMk/>
            <pc:sldMk cId="3533613759" sldId="285"/>
            <ac:spMk id="60" creationId="{A61D3D2F-FCAE-4959-8F33-79F70A8A5FC7}"/>
          </ac:spMkLst>
        </pc:spChg>
        <pc:cxnChg chg="del mod">
          <ac:chgData name="LUTHFIYYAH HANIFAH AMARI(588344)" userId="621878d6-610a-4eab-b44f-1b006d87bc04" providerId="ADAL" clId="{08D6281A-C7B3-48C7-BB6E-8761A00427CA}" dt="2022-02-25T06:17:52.659" v="374" actId="478"/>
          <ac:cxnSpMkLst>
            <pc:docMk/>
            <pc:sldMk cId="3533613759" sldId="285"/>
            <ac:cxnSpMk id="4" creationId="{D2995092-9718-4A07-8932-FE4FE0BBA4E8}"/>
          </ac:cxnSpMkLst>
        </pc:cxnChg>
        <pc:cxnChg chg="del mod">
          <ac:chgData name="LUTHFIYYAH HANIFAH AMARI(588344)" userId="621878d6-610a-4eab-b44f-1b006d87bc04" providerId="ADAL" clId="{08D6281A-C7B3-48C7-BB6E-8761A00427CA}" dt="2022-02-25T05:53:08.038" v="340" actId="478"/>
          <ac:cxnSpMkLst>
            <pc:docMk/>
            <pc:sldMk cId="3533613759" sldId="285"/>
            <ac:cxnSpMk id="7" creationId="{45675057-EE96-41D8-8147-57845EB9E99F}"/>
          </ac:cxnSpMkLst>
        </pc:cxnChg>
        <pc:cxnChg chg="add del mod">
          <ac:chgData name="LUTHFIYYAH HANIFAH AMARI(588344)" userId="621878d6-610a-4eab-b44f-1b006d87bc04" providerId="ADAL" clId="{08D6281A-C7B3-48C7-BB6E-8761A00427CA}" dt="2022-02-25T06:23:55.664" v="406" actId="11529"/>
          <ac:cxnSpMkLst>
            <pc:docMk/>
            <pc:sldMk cId="3533613759" sldId="285"/>
            <ac:cxnSpMk id="21" creationId="{4E18CECB-6497-48E0-9191-194BCAAA57E0}"/>
          </ac:cxnSpMkLst>
        </pc:cxnChg>
        <pc:cxnChg chg="add del mod">
          <ac:chgData name="LUTHFIYYAH HANIFAH AMARI(588344)" userId="621878d6-610a-4eab-b44f-1b006d87bc04" providerId="ADAL" clId="{08D6281A-C7B3-48C7-BB6E-8761A00427CA}" dt="2022-02-25T06:25:18.156" v="424" actId="11529"/>
          <ac:cxnSpMkLst>
            <pc:docMk/>
            <pc:sldMk cId="3533613759" sldId="285"/>
            <ac:cxnSpMk id="25" creationId="{5514EB14-4DA9-4A6B-8344-B2CB315B914C}"/>
          </ac:cxnSpMkLst>
        </pc:cxnChg>
      </pc:sldChg>
      <pc:sldChg chg="modSp add mod">
        <pc:chgData name="LUTHFIYYAH HANIFAH AMARI(588344)" userId="621878d6-610a-4eab-b44f-1b006d87bc04" providerId="ADAL" clId="{08D6281A-C7B3-48C7-BB6E-8761A00427CA}" dt="2022-02-25T06:15:01.156" v="360" actId="1076"/>
        <pc:sldMkLst>
          <pc:docMk/>
          <pc:sldMk cId="3480158708" sldId="286"/>
        </pc:sldMkLst>
        <pc:spChg chg="mod">
          <ac:chgData name="LUTHFIYYAH HANIFAH AMARI(588344)" userId="621878d6-610a-4eab-b44f-1b006d87bc04" providerId="ADAL" clId="{08D6281A-C7B3-48C7-BB6E-8761A00427CA}" dt="2022-02-25T06:15:01.156" v="360" actId="1076"/>
          <ac:spMkLst>
            <pc:docMk/>
            <pc:sldMk cId="3480158708" sldId="286"/>
            <ac:spMk id="30" creationId="{6A0299E8-9F87-48C1-9FCF-85F0BA0DC0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EC5B90-AD34-443C-B3C3-AAD8D3C8E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D8234BD-3852-4857-9288-93BBF480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F569EC7-2F19-47CF-B377-7B34E7E8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F69E264-7C6E-46D7-8946-CA768B88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485D41-1B1F-4F12-A8AF-353B82E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2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4CC66E-841C-40D8-B29E-FBE98D65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6AC3EA4-5180-4307-8302-F8E85811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74278AB-91F0-4A0E-8100-696991CC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C4DBFF9-C9A6-4CB6-848C-F0F21B3D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5265249-17A7-4A21-ABA6-B460DDE2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0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A20CD63-C2A5-4CA5-8008-ACA9CB92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873536C-6F3E-4B34-BBEC-321DBC45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22BDB27-94DB-4AD7-9D80-E974AC0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C350D1-EDE1-4F90-80EA-BA397BD9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1DFF64B-D514-46DC-B365-F1FD81C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97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B57EF0-363F-44EC-A905-9CCD8643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D0501D-616C-4FCD-A086-45086150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F1051D-3155-439D-8598-DB3E6410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A169AF0-CAF6-48B4-BDAD-2E3C90F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85E5249-CA5C-4D79-88E1-71C8F6A9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55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B5DE16C-5BD0-4C63-B155-99635CEF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FF78E31-53FD-4309-AC1A-C0B28CB7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12D179E-D36B-4A6F-8CC6-7A9B9253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D75D209-FCA8-4968-805C-93DE2A77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4BE4687-3300-46D8-9187-677CE72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76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1F9911-9FD6-4070-BEBC-3E1E8623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B9B22F3-A416-41CF-B0D5-9757981A6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C3B9EC6-4E74-4899-9977-3DBE4E93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51EB02A-CF23-4285-B805-A793992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AC8B521-CA8D-43A2-81A6-0194B51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405E5CE-099A-4B32-BE5D-3B3F1182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2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E952D7-2F4C-4BC4-B6B9-A4C2A84B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7812E6B-A85C-4609-A527-E547CB66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257F5BE-1AD2-49EB-BAB7-B9AE1BE68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9A090E2-7522-49C8-B7AE-AD10CDDDE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F78235F-0460-4297-91D5-884CCBC89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2AC8D90-72EA-47F1-A9E6-01FD70AA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8521A494-06B9-4327-809E-93680BBB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D6D4A09D-5AC8-4465-99C6-92323948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84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2A5875-2B49-4270-BC3F-E2C51C87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E9A76AB-86A4-4088-9184-CE513848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617C652-04DE-4ABA-86BF-7741DEB8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472B775-A05B-4B0F-93E2-35C8B79D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0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6C90CC9B-6E8C-4252-BC81-10D297E3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0B423C94-FB51-4663-A850-2983008F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6536C12-CAA3-435A-8CFC-1E45895D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68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32AB69-CDDA-444A-ADFE-46DCD81C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092568B-DC05-446A-B7C9-9BBE50C8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6CD889E-27A5-4098-ABD9-57934AF2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1461D64-B257-484C-AF8D-6934C39B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45034F9-DBD4-40D3-9CA0-A1836654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425A827-D1D8-41E4-A2AD-3C2B0C55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5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CAE884-9EA4-4EEB-BC60-3F427BB9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73AE8B5-9741-40BB-AC17-56EBF1669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C0615BF-554A-4DDD-9B82-C0D681D4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6A1F6FF-4161-4903-B07D-7180559F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06A1F2F-A079-4E16-808D-625AB4F3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DE235B8-96A6-43DC-99A7-41584A6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7DFAA99-398F-4851-9A79-A94DD98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0A3DB2C-BFB0-499E-A216-EFD1D382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BA7CC70-9A09-4C51-BB3D-C8B35D967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C783-6774-4ED2-A48C-ACAED15CC8A2}" type="datetimeFigureOut">
              <a:rPr lang="en-ID" smtClean="0"/>
              <a:t>25/02/2022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19576-357D-4CFF-858C-982C53861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26FD536-763D-43B1-BAE5-2DBD4D6B2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AD07-EDA4-4A55-9A15-D57C7C032B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8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1AE7B8-FD18-481C-B7D8-42D3E0CEF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83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523" y="4181933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8292617" y="462100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8609449" y="514044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10404159" y="512039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206" y="466246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10321227" y="466246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9213523" y="641893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4939360" y="4177922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4018454" y="461699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4335286" y="513643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6129996" y="511638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4406043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6047064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4939360" y="641491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367238" y="4051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020333" y="5605670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242281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28" name="Subjudul 2">
            <a:extLst>
              <a:ext uri="{FF2B5EF4-FFF2-40B4-BE49-F238E27FC236}">
                <a16:creationId xmlns:a16="http://schemas.microsoft.com/office/drawing/2014/main" id="{7D7289EF-248D-4CA6-A2CD-DAD778BE34C1}"/>
              </a:ext>
            </a:extLst>
          </p:cNvPr>
          <p:cNvSpPr txBox="1">
            <a:spLocks/>
          </p:cNvSpPr>
          <p:nvPr/>
        </p:nvSpPr>
        <p:spPr>
          <a:xfrm>
            <a:off x="242281" y="163078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D86F4BDA-118A-4B99-A085-52BCB9DBAB7E}"/>
              </a:ext>
            </a:extLst>
          </p:cNvPr>
          <p:cNvSpPr txBox="1">
            <a:spLocks/>
          </p:cNvSpPr>
          <p:nvPr/>
        </p:nvSpPr>
        <p:spPr>
          <a:xfrm>
            <a:off x="1443697" y="164587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F0B92D5A-EFED-47AF-899F-5052160DC4F7}"/>
              </a:ext>
            </a:extLst>
          </p:cNvPr>
          <p:cNvSpPr txBox="1"/>
          <p:nvPr/>
        </p:nvSpPr>
        <p:spPr>
          <a:xfrm>
            <a:off x="6096000" y="8921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queue_t</a:t>
            </a:r>
            <a:r>
              <a:rPr lang="en-ID" b="1" dirty="0"/>
              <a:t> {</a:t>
            </a:r>
          </a:p>
          <a:p>
            <a:r>
              <a:rPr lang="en-ID" b="1" dirty="0"/>
              <a:t>    </a:t>
            </a:r>
            <a:r>
              <a:rPr lang="en-ID" b="1" dirty="0" err="1"/>
              <a:t>QueueNode</a:t>
            </a:r>
            <a:r>
              <a:rPr lang="en-ID" b="1" dirty="0"/>
              <a:t>*  _front, </a:t>
            </a:r>
          </a:p>
          <a:p>
            <a:r>
              <a:rPr lang="en-ID" b="1" dirty="0"/>
              <a:t>	           *_rear;</a:t>
            </a:r>
          </a:p>
          <a:p>
            <a:endParaRPr lang="en-ID" b="1" dirty="0"/>
          </a:p>
          <a:p>
            <a:r>
              <a:rPr lang="en-ID" b="1" dirty="0"/>
              <a:t>} Queue;</a:t>
            </a:r>
          </a:p>
        </p:txBody>
      </p:sp>
    </p:spTree>
    <p:extLst>
      <p:ext uri="{BB962C8B-B14F-4D97-AF65-F5344CB8AC3E}">
        <p14:creationId xmlns:p14="http://schemas.microsoft.com/office/powerpoint/2010/main" val="271336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523" y="4181933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8292617" y="462100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8609449" y="514044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10404159" y="512039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206" y="466246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10321227" y="466246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9213523" y="641893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4939360" y="4177922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4018454" y="461699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4335286" y="513643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6129996" y="511638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4406043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6047064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4939360" y="641491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367238" y="4051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020333" y="5605670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242281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28" name="Subjudul 2">
            <a:extLst>
              <a:ext uri="{FF2B5EF4-FFF2-40B4-BE49-F238E27FC236}">
                <a16:creationId xmlns:a16="http://schemas.microsoft.com/office/drawing/2014/main" id="{7D7289EF-248D-4CA6-A2CD-DAD778BE34C1}"/>
              </a:ext>
            </a:extLst>
          </p:cNvPr>
          <p:cNvSpPr txBox="1">
            <a:spLocks/>
          </p:cNvSpPr>
          <p:nvPr/>
        </p:nvSpPr>
        <p:spPr>
          <a:xfrm>
            <a:off x="242281" y="163078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D86F4BDA-118A-4B99-A085-52BCB9DBAB7E}"/>
              </a:ext>
            </a:extLst>
          </p:cNvPr>
          <p:cNvSpPr txBox="1">
            <a:spLocks/>
          </p:cNvSpPr>
          <p:nvPr/>
        </p:nvSpPr>
        <p:spPr>
          <a:xfrm>
            <a:off x="1443697" y="164587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35" name="Konektor: Siku 34">
            <a:extLst>
              <a:ext uri="{FF2B5EF4-FFF2-40B4-BE49-F238E27FC236}">
                <a16:creationId xmlns:a16="http://schemas.microsoft.com/office/drawing/2014/main" id="{2A374C9A-355A-4E6A-A52C-5768A85EF86E}"/>
              </a:ext>
            </a:extLst>
          </p:cNvPr>
          <p:cNvCxnSpPr>
            <a:cxnSpLocks/>
            <a:stCxn id="29" idx="2"/>
            <a:endCxn id="19" idx="1"/>
          </p:cNvCxnSpPr>
          <p:nvPr/>
        </p:nvCxnSpPr>
        <p:spPr>
          <a:xfrm rot="16200000" flipH="1">
            <a:off x="925991" y="2366739"/>
            <a:ext cx="3194815" cy="29901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Konektor: Siku 35">
            <a:extLst>
              <a:ext uri="{FF2B5EF4-FFF2-40B4-BE49-F238E27FC236}">
                <a16:creationId xmlns:a16="http://schemas.microsoft.com/office/drawing/2014/main" id="{9A1AF1D9-F273-462D-986A-8BD21244D4F5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rot="16200000" flipH="1">
            <a:off x="4977228" y="-483082"/>
            <a:ext cx="2356615" cy="7851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Kotak Teks 36">
            <a:extLst>
              <a:ext uri="{FF2B5EF4-FFF2-40B4-BE49-F238E27FC236}">
                <a16:creationId xmlns:a16="http://schemas.microsoft.com/office/drawing/2014/main" id="{5D40275B-9CE8-4739-91E3-E4B094AEB98F}"/>
              </a:ext>
            </a:extLst>
          </p:cNvPr>
          <p:cNvSpPr txBox="1"/>
          <p:nvPr/>
        </p:nvSpPr>
        <p:spPr>
          <a:xfrm>
            <a:off x="6096000" y="8921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queue_t</a:t>
            </a:r>
            <a:r>
              <a:rPr lang="en-ID" b="1" dirty="0"/>
              <a:t> {</a:t>
            </a:r>
          </a:p>
          <a:p>
            <a:r>
              <a:rPr lang="en-ID" b="1" dirty="0"/>
              <a:t>    </a:t>
            </a:r>
            <a:r>
              <a:rPr lang="en-ID" b="1" dirty="0" err="1"/>
              <a:t>QueueNode</a:t>
            </a:r>
            <a:r>
              <a:rPr lang="en-ID" b="1" dirty="0"/>
              <a:t>   *_front, </a:t>
            </a:r>
          </a:p>
          <a:p>
            <a:r>
              <a:rPr lang="en-ID" b="1" dirty="0"/>
              <a:t>	           *_rear;</a:t>
            </a:r>
          </a:p>
          <a:p>
            <a:endParaRPr lang="en-ID" b="1" dirty="0"/>
          </a:p>
          <a:p>
            <a:r>
              <a:rPr lang="en-ID" b="1" dirty="0"/>
              <a:t>} Queue;</a:t>
            </a:r>
          </a:p>
        </p:txBody>
      </p:sp>
    </p:spTree>
    <p:extLst>
      <p:ext uri="{BB962C8B-B14F-4D97-AF65-F5344CB8AC3E}">
        <p14:creationId xmlns:p14="http://schemas.microsoft.com/office/powerpoint/2010/main" val="238497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523" y="4181933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8292617" y="462100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8609449" y="514044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10404159" y="512039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206" y="466246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10321227" y="466246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9213523" y="641893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4939360" y="4177922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4018454" y="461699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4335286" y="513643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6129996" y="511638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4406043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6047064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4939360" y="641491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367238" y="4051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020333" y="5605670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242281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28" name="Subjudul 2">
            <a:extLst>
              <a:ext uri="{FF2B5EF4-FFF2-40B4-BE49-F238E27FC236}">
                <a16:creationId xmlns:a16="http://schemas.microsoft.com/office/drawing/2014/main" id="{7D7289EF-248D-4CA6-A2CD-DAD778BE34C1}"/>
              </a:ext>
            </a:extLst>
          </p:cNvPr>
          <p:cNvSpPr txBox="1">
            <a:spLocks/>
          </p:cNvSpPr>
          <p:nvPr/>
        </p:nvSpPr>
        <p:spPr>
          <a:xfrm>
            <a:off x="242281" y="163078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D86F4BDA-118A-4B99-A085-52BCB9DBAB7E}"/>
              </a:ext>
            </a:extLst>
          </p:cNvPr>
          <p:cNvSpPr txBox="1">
            <a:spLocks/>
          </p:cNvSpPr>
          <p:nvPr/>
        </p:nvSpPr>
        <p:spPr>
          <a:xfrm>
            <a:off x="1443697" y="164587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39" name="Kotak Teks 38">
            <a:extLst>
              <a:ext uri="{FF2B5EF4-FFF2-40B4-BE49-F238E27FC236}">
                <a16:creationId xmlns:a16="http://schemas.microsoft.com/office/drawing/2014/main" id="{EF844C59-6277-4067-BE27-636402F8AF0D}"/>
              </a:ext>
            </a:extLst>
          </p:cNvPr>
          <p:cNvSpPr txBox="1"/>
          <p:nvPr/>
        </p:nvSpPr>
        <p:spPr>
          <a:xfrm>
            <a:off x="6096000" y="8921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queue_t</a:t>
            </a:r>
            <a:r>
              <a:rPr lang="en-ID" b="1" dirty="0"/>
              <a:t> {</a:t>
            </a:r>
          </a:p>
          <a:p>
            <a:r>
              <a:rPr lang="en-ID" b="1" dirty="0"/>
              <a:t>    </a:t>
            </a:r>
            <a:r>
              <a:rPr lang="en-ID" b="1" dirty="0" err="1"/>
              <a:t>QueueNode</a:t>
            </a:r>
            <a:r>
              <a:rPr lang="en-ID" b="1" dirty="0"/>
              <a:t>   *_front, </a:t>
            </a:r>
          </a:p>
          <a:p>
            <a:r>
              <a:rPr lang="en-ID" b="1" dirty="0"/>
              <a:t>	           *_rear;</a:t>
            </a:r>
          </a:p>
          <a:p>
            <a:r>
              <a:rPr lang="en-ID" b="1" dirty="0"/>
              <a:t>    unsigned _size;</a:t>
            </a:r>
          </a:p>
          <a:p>
            <a:r>
              <a:rPr lang="en-ID" b="1" dirty="0"/>
              <a:t>} Queue;</a:t>
            </a:r>
          </a:p>
        </p:txBody>
      </p:sp>
    </p:spTree>
    <p:extLst>
      <p:ext uri="{BB962C8B-B14F-4D97-AF65-F5344CB8AC3E}">
        <p14:creationId xmlns:p14="http://schemas.microsoft.com/office/powerpoint/2010/main" val="396247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523" y="4181933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8292617" y="462100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8609449" y="514044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10404159" y="512039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206" y="466246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10321227" y="466246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9213523" y="641893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4939360" y="4177922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4018454" y="461699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4335286" y="513643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6129996" y="511638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4406043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6047064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4939360" y="641491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367238" y="4051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020333" y="5605670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242281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28" name="Subjudul 2">
            <a:extLst>
              <a:ext uri="{FF2B5EF4-FFF2-40B4-BE49-F238E27FC236}">
                <a16:creationId xmlns:a16="http://schemas.microsoft.com/office/drawing/2014/main" id="{7D7289EF-248D-4CA6-A2CD-DAD778BE34C1}"/>
              </a:ext>
            </a:extLst>
          </p:cNvPr>
          <p:cNvSpPr txBox="1">
            <a:spLocks/>
          </p:cNvSpPr>
          <p:nvPr/>
        </p:nvSpPr>
        <p:spPr>
          <a:xfrm>
            <a:off x="242281" y="163078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D86F4BDA-118A-4B99-A085-52BCB9DBAB7E}"/>
              </a:ext>
            </a:extLst>
          </p:cNvPr>
          <p:cNvSpPr txBox="1">
            <a:spLocks/>
          </p:cNvSpPr>
          <p:nvPr/>
        </p:nvSpPr>
        <p:spPr>
          <a:xfrm>
            <a:off x="1443697" y="164587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BBBB1A04-F5D8-44BF-89AA-D29092549696}"/>
              </a:ext>
            </a:extLst>
          </p:cNvPr>
          <p:cNvSpPr txBox="1"/>
          <p:nvPr/>
        </p:nvSpPr>
        <p:spPr>
          <a:xfrm>
            <a:off x="6096000" y="8921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queue_t</a:t>
            </a:r>
            <a:r>
              <a:rPr lang="en-ID" b="1" dirty="0"/>
              <a:t> {</a:t>
            </a:r>
          </a:p>
          <a:p>
            <a:r>
              <a:rPr lang="en-ID" b="1" dirty="0"/>
              <a:t>    </a:t>
            </a:r>
            <a:r>
              <a:rPr lang="en-ID" b="1" dirty="0" err="1"/>
              <a:t>QueueNode</a:t>
            </a:r>
            <a:r>
              <a:rPr lang="en-ID" b="1" dirty="0"/>
              <a:t>   *_front, </a:t>
            </a:r>
          </a:p>
          <a:p>
            <a:r>
              <a:rPr lang="en-ID" b="1" dirty="0"/>
              <a:t>	           *_rear;</a:t>
            </a:r>
          </a:p>
          <a:p>
            <a:r>
              <a:rPr lang="en-ID" b="1" dirty="0"/>
              <a:t>    unsigned _size;</a:t>
            </a:r>
          </a:p>
          <a:p>
            <a:r>
              <a:rPr lang="en-ID" b="1" dirty="0"/>
              <a:t>} Queue;</a:t>
            </a:r>
          </a:p>
        </p:txBody>
      </p:sp>
    </p:spTree>
    <p:extLst>
      <p:ext uri="{BB962C8B-B14F-4D97-AF65-F5344CB8AC3E}">
        <p14:creationId xmlns:p14="http://schemas.microsoft.com/office/powerpoint/2010/main" val="245758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D55EFF-2315-4DD5-A6BD-E04A4FA0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851"/>
            <a:ext cx="10515600" cy="1325563"/>
          </a:xfrm>
        </p:spPr>
        <p:txBody>
          <a:bodyPr/>
          <a:lstStyle/>
          <a:p>
            <a:r>
              <a:rPr lang="en-US" dirty="0"/>
              <a:t>IMPLEMENTASI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19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0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6978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141A1146-2B13-416F-B2E1-16915FE3B768}"/>
              </a:ext>
            </a:extLst>
          </p:cNvPr>
          <p:cNvSpPr/>
          <p:nvPr/>
        </p:nvSpPr>
        <p:spPr>
          <a:xfrm>
            <a:off x="5445937" y="571419"/>
            <a:ext cx="808090" cy="665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27E0BBF9-ED9B-4074-8AD5-3A46C7331AE6}"/>
              </a:ext>
            </a:extLst>
          </p:cNvPr>
          <p:cNvSpPr txBox="1">
            <a:spLocks/>
          </p:cNvSpPr>
          <p:nvPr/>
        </p:nvSpPr>
        <p:spPr>
          <a:xfrm>
            <a:off x="4135105" y="291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5A6B0DC2-B63E-4C02-AD7C-9FB8580778A1}"/>
              </a:ext>
            </a:extLst>
          </p:cNvPr>
          <p:cNvSpPr txBox="1">
            <a:spLocks/>
          </p:cNvSpPr>
          <p:nvPr/>
        </p:nvSpPr>
        <p:spPr>
          <a:xfrm>
            <a:off x="4931474" y="212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*queue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716EF412-D99B-4097-9107-E32932D31B64}"/>
              </a:ext>
            </a:extLst>
          </p:cNvPr>
          <p:cNvSpPr txBox="1">
            <a:spLocks/>
          </p:cNvSpPr>
          <p:nvPr/>
        </p:nvSpPr>
        <p:spPr>
          <a:xfrm>
            <a:off x="5042547" y="76426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27790A3D-ED47-4E61-81EE-509DCA39644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18454" y="904097"/>
            <a:ext cx="1427483" cy="78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judul 2">
            <a:extLst>
              <a:ext uri="{FF2B5EF4-FFF2-40B4-BE49-F238E27FC236}">
                <a16:creationId xmlns:a16="http://schemas.microsoft.com/office/drawing/2014/main" id="{1B45FC66-864B-42B1-8118-24C0BF7BCD29}"/>
              </a:ext>
            </a:extLst>
          </p:cNvPr>
          <p:cNvSpPr txBox="1">
            <a:spLocks/>
          </p:cNvSpPr>
          <p:nvPr/>
        </p:nvSpPr>
        <p:spPr>
          <a:xfrm>
            <a:off x="-194864" y="2517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10948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395824" y="2785573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endParaRPr lang="en-ID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EEC78AF4-BCFC-4605-BE21-A9C9A4DF75D6}"/>
              </a:ext>
            </a:extLst>
          </p:cNvPr>
          <p:cNvSpPr/>
          <p:nvPr/>
        </p:nvSpPr>
        <p:spPr>
          <a:xfrm>
            <a:off x="5445937" y="571419"/>
            <a:ext cx="808090" cy="665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Subjudul 2">
            <a:extLst>
              <a:ext uri="{FF2B5EF4-FFF2-40B4-BE49-F238E27FC236}">
                <a16:creationId xmlns:a16="http://schemas.microsoft.com/office/drawing/2014/main" id="{33D32DA5-881E-4DE7-A40D-0B37DEFEF3EC}"/>
              </a:ext>
            </a:extLst>
          </p:cNvPr>
          <p:cNvSpPr txBox="1">
            <a:spLocks/>
          </p:cNvSpPr>
          <p:nvPr/>
        </p:nvSpPr>
        <p:spPr>
          <a:xfrm>
            <a:off x="4135105" y="291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17" name="Subjudul 2">
            <a:extLst>
              <a:ext uri="{FF2B5EF4-FFF2-40B4-BE49-F238E27FC236}">
                <a16:creationId xmlns:a16="http://schemas.microsoft.com/office/drawing/2014/main" id="{CC4C559A-DB60-4996-9283-D29C5B096CCD}"/>
              </a:ext>
            </a:extLst>
          </p:cNvPr>
          <p:cNvSpPr txBox="1">
            <a:spLocks/>
          </p:cNvSpPr>
          <p:nvPr/>
        </p:nvSpPr>
        <p:spPr>
          <a:xfrm>
            <a:off x="4931474" y="212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*queue</a:t>
            </a:r>
            <a:endParaRPr lang="en-ID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C1B0FA2A-F506-4FBA-9EE1-254CD35E7830}"/>
              </a:ext>
            </a:extLst>
          </p:cNvPr>
          <p:cNvSpPr txBox="1">
            <a:spLocks/>
          </p:cNvSpPr>
          <p:nvPr/>
        </p:nvSpPr>
        <p:spPr>
          <a:xfrm>
            <a:off x="-98612" y="2517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  <p:sp>
        <p:nvSpPr>
          <p:cNvPr id="19" name="Subjudul 2">
            <a:extLst>
              <a:ext uri="{FF2B5EF4-FFF2-40B4-BE49-F238E27FC236}">
                <a16:creationId xmlns:a16="http://schemas.microsoft.com/office/drawing/2014/main" id="{9B0466E9-406D-4E2A-A085-3E640C188400}"/>
              </a:ext>
            </a:extLst>
          </p:cNvPr>
          <p:cNvSpPr txBox="1">
            <a:spLocks/>
          </p:cNvSpPr>
          <p:nvPr/>
        </p:nvSpPr>
        <p:spPr>
          <a:xfrm>
            <a:off x="5042547" y="76426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1BADA988-0A25-4FEE-BCE7-34150D5A3BC8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4018454" y="904097"/>
            <a:ext cx="1427483" cy="78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85A85B38-D70F-4A43-B746-430276DE3112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0" name="Subjudul 2">
            <a:extLst>
              <a:ext uri="{FF2B5EF4-FFF2-40B4-BE49-F238E27FC236}">
                <a16:creationId xmlns:a16="http://schemas.microsoft.com/office/drawing/2014/main" id="{91E89D34-2747-421C-A48E-6E96D70137AE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ABD80268-2F77-4DF2-A987-ABA35C40F8CD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35" name="Subjudul 2">
            <a:extLst>
              <a:ext uri="{FF2B5EF4-FFF2-40B4-BE49-F238E27FC236}">
                <a16:creationId xmlns:a16="http://schemas.microsoft.com/office/drawing/2014/main" id="{C72D460A-8E99-492D-A49C-3716C8CD9021}"/>
              </a:ext>
            </a:extLst>
          </p:cNvPr>
          <p:cNvSpPr txBox="1">
            <a:spLocks/>
          </p:cNvSpPr>
          <p:nvPr/>
        </p:nvSpPr>
        <p:spPr>
          <a:xfrm>
            <a:off x="8215468" y="41127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C052CD6C-AB89-4977-83E3-095CB49A26A7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9" name="Persegi Panjang 38">
            <a:extLst>
              <a:ext uri="{FF2B5EF4-FFF2-40B4-BE49-F238E27FC236}">
                <a16:creationId xmlns:a16="http://schemas.microsoft.com/office/drawing/2014/main" id="{45860434-6AA7-46A7-91BC-E34B5F7D759F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6600" b="1" dirty="0"/>
          </a:p>
        </p:txBody>
      </p:sp>
      <p:sp>
        <p:nvSpPr>
          <p:cNvPr id="40" name="Persegi Panjang 39">
            <a:extLst>
              <a:ext uri="{FF2B5EF4-FFF2-40B4-BE49-F238E27FC236}">
                <a16:creationId xmlns:a16="http://schemas.microsoft.com/office/drawing/2014/main" id="{AF91D20C-1618-43C2-96F6-5652DA62A3FD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41" name="Judul 4">
            <a:extLst>
              <a:ext uri="{FF2B5EF4-FFF2-40B4-BE49-F238E27FC236}">
                <a16:creationId xmlns:a16="http://schemas.microsoft.com/office/drawing/2014/main" id="{29E9EA85-D1BF-4762-9B21-CABEE3625926}"/>
              </a:ext>
            </a:extLst>
          </p:cNvPr>
          <p:cNvSpPr txBox="1">
            <a:spLocks/>
          </p:cNvSpPr>
          <p:nvPr/>
        </p:nvSpPr>
        <p:spPr>
          <a:xfrm>
            <a:off x="8784709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2" name="Judul 4">
            <a:extLst>
              <a:ext uri="{FF2B5EF4-FFF2-40B4-BE49-F238E27FC236}">
                <a16:creationId xmlns:a16="http://schemas.microsoft.com/office/drawing/2014/main" id="{2AEF612D-D01F-4162-A56D-B87B7432FA69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3" name="Subjudul 2">
            <a:extLst>
              <a:ext uri="{FF2B5EF4-FFF2-40B4-BE49-F238E27FC236}">
                <a16:creationId xmlns:a16="http://schemas.microsoft.com/office/drawing/2014/main" id="{D232089D-56F9-4199-B612-DF22A447458B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44" name="Subjudul 2">
            <a:extLst>
              <a:ext uri="{FF2B5EF4-FFF2-40B4-BE49-F238E27FC236}">
                <a16:creationId xmlns:a16="http://schemas.microsoft.com/office/drawing/2014/main" id="{43730169-1EDD-471B-A687-6EC2A3E41E95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45" name="Konektor Panah Lurus 44">
            <a:extLst>
              <a:ext uri="{FF2B5EF4-FFF2-40B4-BE49-F238E27FC236}">
                <a16:creationId xmlns:a16="http://schemas.microsoft.com/office/drawing/2014/main" id="{8758566B-ED91-4D11-ACF3-141DAC89E8F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Persegi Panjang 45">
            <a:extLst>
              <a:ext uri="{FF2B5EF4-FFF2-40B4-BE49-F238E27FC236}">
                <a16:creationId xmlns:a16="http://schemas.microsoft.com/office/drawing/2014/main" id="{84EE96D7-DFEF-4CED-A26F-190E7572B45C}"/>
              </a:ext>
            </a:extLst>
          </p:cNvPr>
          <p:cNvSpPr/>
          <p:nvPr/>
        </p:nvSpPr>
        <p:spPr>
          <a:xfrm>
            <a:off x="5445937" y="571419"/>
            <a:ext cx="808090" cy="665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47" name="Subjudul 2">
            <a:extLst>
              <a:ext uri="{FF2B5EF4-FFF2-40B4-BE49-F238E27FC236}">
                <a16:creationId xmlns:a16="http://schemas.microsoft.com/office/drawing/2014/main" id="{8A8FEB0F-05F1-4F21-8EF7-1379C694CE02}"/>
              </a:ext>
            </a:extLst>
          </p:cNvPr>
          <p:cNvSpPr txBox="1">
            <a:spLocks/>
          </p:cNvSpPr>
          <p:nvPr/>
        </p:nvSpPr>
        <p:spPr>
          <a:xfrm>
            <a:off x="4135105" y="291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48" name="Subjudul 2">
            <a:extLst>
              <a:ext uri="{FF2B5EF4-FFF2-40B4-BE49-F238E27FC236}">
                <a16:creationId xmlns:a16="http://schemas.microsoft.com/office/drawing/2014/main" id="{2C655BC6-4DFF-42D9-A2BE-F650C64185F8}"/>
              </a:ext>
            </a:extLst>
          </p:cNvPr>
          <p:cNvSpPr txBox="1">
            <a:spLocks/>
          </p:cNvSpPr>
          <p:nvPr/>
        </p:nvSpPr>
        <p:spPr>
          <a:xfrm>
            <a:off x="4931474" y="212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*queue</a:t>
            </a:r>
            <a:endParaRPr lang="en-ID" b="1" dirty="0"/>
          </a:p>
        </p:txBody>
      </p:sp>
      <p:sp>
        <p:nvSpPr>
          <p:cNvPr id="49" name="Subjudul 2">
            <a:extLst>
              <a:ext uri="{FF2B5EF4-FFF2-40B4-BE49-F238E27FC236}">
                <a16:creationId xmlns:a16="http://schemas.microsoft.com/office/drawing/2014/main" id="{942348FD-26DC-415A-A3F4-E8C212EDE5A3}"/>
              </a:ext>
            </a:extLst>
          </p:cNvPr>
          <p:cNvSpPr txBox="1">
            <a:spLocks/>
          </p:cNvSpPr>
          <p:nvPr/>
        </p:nvSpPr>
        <p:spPr>
          <a:xfrm>
            <a:off x="5042547" y="76426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  <p:cxnSp>
        <p:nvCxnSpPr>
          <p:cNvPr id="50" name="Konektor Panah Lurus 49">
            <a:extLst>
              <a:ext uri="{FF2B5EF4-FFF2-40B4-BE49-F238E27FC236}">
                <a16:creationId xmlns:a16="http://schemas.microsoft.com/office/drawing/2014/main" id="{9605A548-F247-4466-AAF1-F2F57F218961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018454" y="904097"/>
            <a:ext cx="1427483" cy="78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bjudul 2">
            <a:extLst>
              <a:ext uri="{FF2B5EF4-FFF2-40B4-BE49-F238E27FC236}">
                <a16:creationId xmlns:a16="http://schemas.microsoft.com/office/drawing/2014/main" id="{912A5E19-7338-4EE3-9717-FBAC8FEB735E}"/>
              </a:ext>
            </a:extLst>
          </p:cNvPr>
          <p:cNvSpPr txBox="1">
            <a:spLocks/>
          </p:cNvSpPr>
          <p:nvPr/>
        </p:nvSpPr>
        <p:spPr>
          <a:xfrm>
            <a:off x="-98612" y="2517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27157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38" y="2001252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3905032" y="244032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4221864" y="295976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6016574" y="293971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621" y="2481787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5933642" y="248178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4825938" y="423824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35F94E18-898E-4D3C-BFCB-C0B68320D6B6}"/>
              </a:ext>
            </a:extLst>
          </p:cNvPr>
          <p:cNvSpPr txBox="1">
            <a:spLocks/>
          </p:cNvSpPr>
          <p:nvPr/>
        </p:nvSpPr>
        <p:spPr>
          <a:xfrm>
            <a:off x="4292621" y="3938338"/>
            <a:ext cx="1018660" cy="26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35637132-1FDE-4F8D-A1CE-7570622272A8}"/>
              </a:ext>
            </a:extLst>
          </p:cNvPr>
          <p:cNvSpPr txBox="1">
            <a:spLocks/>
          </p:cNvSpPr>
          <p:nvPr/>
        </p:nvSpPr>
        <p:spPr>
          <a:xfrm>
            <a:off x="5963155" y="3913521"/>
            <a:ext cx="1018660" cy="26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4094</a:t>
            </a:r>
            <a:endParaRPr lang="en-ID" sz="1200" b="1" dirty="0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10CD4CD9-CBCA-4C55-8441-8C631080E754}"/>
              </a:ext>
            </a:extLst>
          </p:cNvPr>
          <p:cNvSpPr txBox="1"/>
          <p:nvPr/>
        </p:nvSpPr>
        <p:spPr>
          <a:xfrm>
            <a:off x="617221" y="5518410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queueNode_t</a:t>
            </a:r>
            <a:r>
              <a:rPr lang="en-ID" b="1" dirty="0"/>
              <a:t>{</a:t>
            </a:r>
          </a:p>
          <a:p>
            <a:r>
              <a:rPr lang="en-ID" b="1" dirty="0"/>
              <a:t>	</a:t>
            </a:r>
          </a:p>
          <a:p>
            <a:r>
              <a:rPr lang="en-ID" b="1" dirty="0"/>
              <a:t>	</a:t>
            </a:r>
          </a:p>
          <a:p>
            <a:r>
              <a:rPr lang="en-ID" b="1" dirty="0"/>
              <a:t>} </a:t>
            </a:r>
            <a:r>
              <a:rPr lang="en-ID" b="1" dirty="0" err="1"/>
              <a:t>QueueNode</a:t>
            </a:r>
            <a:r>
              <a:rPr lang="en-ID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466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467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6252708D-3C45-40D6-9F7D-98A9785DED73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4" name="Subjudul 2">
            <a:extLst>
              <a:ext uri="{FF2B5EF4-FFF2-40B4-BE49-F238E27FC236}">
                <a16:creationId xmlns:a16="http://schemas.microsoft.com/office/drawing/2014/main" id="{7D25D9D8-0C69-4D2C-B8AB-5055ADE86169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35" name="Subjudul 2">
            <a:extLst>
              <a:ext uri="{FF2B5EF4-FFF2-40B4-BE49-F238E27FC236}">
                <a16:creationId xmlns:a16="http://schemas.microsoft.com/office/drawing/2014/main" id="{6951D1A8-F1B7-48FC-BD5A-58B423F06567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36" name="Subjudul 2">
            <a:extLst>
              <a:ext uri="{FF2B5EF4-FFF2-40B4-BE49-F238E27FC236}">
                <a16:creationId xmlns:a16="http://schemas.microsoft.com/office/drawing/2014/main" id="{1F0B9864-8333-4A9D-B683-3438340AECB0}"/>
              </a:ext>
            </a:extLst>
          </p:cNvPr>
          <p:cNvSpPr txBox="1">
            <a:spLocks/>
          </p:cNvSpPr>
          <p:nvPr/>
        </p:nvSpPr>
        <p:spPr>
          <a:xfrm>
            <a:off x="8215468" y="41127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9" name="Persegi Panjang 38">
            <a:extLst>
              <a:ext uri="{FF2B5EF4-FFF2-40B4-BE49-F238E27FC236}">
                <a16:creationId xmlns:a16="http://schemas.microsoft.com/office/drawing/2014/main" id="{E3390960-B98F-443B-8952-7DF1FD5CF32B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40" name="Persegi Panjang 39">
            <a:extLst>
              <a:ext uri="{FF2B5EF4-FFF2-40B4-BE49-F238E27FC236}">
                <a16:creationId xmlns:a16="http://schemas.microsoft.com/office/drawing/2014/main" id="{5A538D85-6A6D-4BC9-A7F2-29E64D7C5ED9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6600" b="1" dirty="0"/>
          </a:p>
        </p:txBody>
      </p:sp>
      <p:sp>
        <p:nvSpPr>
          <p:cNvPr id="41" name="Persegi Panjang 40">
            <a:extLst>
              <a:ext uri="{FF2B5EF4-FFF2-40B4-BE49-F238E27FC236}">
                <a16:creationId xmlns:a16="http://schemas.microsoft.com/office/drawing/2014/main" id="{E615CE1B-2A08-4E3E-8902-8A65E3316C00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42" name="Judul 4">
            <a:extLst>
              <a:ext uri="{FF2B5EF4-FFF2-40B4-BE49-F238E27FC236}">
                <a16:creationId xmlns:a16="http://schemas.microsoft.com/office/drawing/2014/main" id="{A7A98EEB-4322-403A-830A-6D8DCE624143}"/>
              </a:ext>
            </a:extLst>
          </p:cNvPr>
          <p:cNvSpPr txBox="1">
            <a:spLocks/>
          </p:cNvSpPr>
          <p:nvPr/>
        </p:nvSpPr>
        <p:spPr>
          <a:xfrm>
            <a:off x="8784709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3" name="Judul 4">
            <a:extLst>
              <a:ext uri="{FF2B5EF4-FFF2-40B4-BE49-F238E27FC236}">
                <a16:creationId xmlns:a16="http://schemas.microsoft.com/office/drawing/2014/main" id="{E667B2F0-CD3C-4021-BAAA-F7A0B965A777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4" name="Subjudul 2">
            <a:extLst>
              <a:ext uri="{FF2B5EF4-FFF2-40B4-BE49-F238E27FC236}">
                <a16:creationId xmlns:a16="http://schemas.microsoft.com/office/drawing/2014/main" id="{36FCF978-BE5B-4CDA-92C0-3765E6745140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45" name="Subjudul 2">
            <a:extLst>
              <a:ext uri="{FF2B5EF4-FFF2-40B4-BE49-F238E27FC236}">
                <a16:creationId xmlns:a16="http://schemas.microsoft.com/office/drawing/2014/main" id="{DC25F4B0-08BB-47C3-963D-BAA6C7661F6F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46" name="Konektor Panah Lurus 45">
            <a:extLst>
              <a:ext uri="{FF2B5EF4-FFF2-40B4-BE49-F238E27FC236}">
                <a16:creationId xmlns:a16="http://schemas.microsoft.com/office/drawing/2014/main" id="{30A94B0D-FDE5-4704-81F2-D06C8AE8EAA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Persegi Panjang 46">
            <a:extLst>
              <a:ext uri="{FF2B5EF4-FFF2-40B4-BE49-F238E27FC236}">
                <a16:creationId xmlns:a16="http://schemas.microsoft.com/office/drawing/2014/main" id="{97318668-84B8-4D2C-9CB0-635611637AA1}"/>
              </a:ext>
            </a:extLst>
          </p:cNvPr>
          <p:cNvSpPr/>
          <p:nvPr/>
        </p:nvSpPr>
        <p:spPr>
          <a:xfrm>
            <a:off x="5445937" y="571419"/>
            <a:ext cx="808090" cy="665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48" name="Subjudul 2">
            <a:extLst>
              <a:ext uri="{FF2B5EF4-FFF2-40B4-BE49-F238E27FC236}">
                <a16:creationId xmlns:a16="http://schemas.microsoft.com/office/drawing/2014/main" id="{D1FB23EF-2D77-4D1F-8BB1-2C590B80BFAD}"/>
              </a:ext>
            </a:extLst>
          </p:cNvPr>
          <p:cNvSpPr txBox="1">
            <a:spLocks/>
          </p:cNvSpPr>
          <p:nvPr/>
        </p:nvSpPr>
        <p:spPr>
          <a:xfrm>
            <a:off x="4135105" y="291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49" name="Subjudul 2">
            <a:extLst>
              <a:ext uri="{FF2B5EF4-FFF2-40B4-BE49-F238E27FC236}">
                <a16:creationId xmlns:a16="http://schemas.microsoft.com/office/drawing/2014/main" id="{10141EFE-5284-4419-A4D4-1A656838354A}"/>
              </a:ext>
            </a:extLst>
          </p:cNvPr>
          <p:cNvSpPr txBox="1">
            <a:spLocks/>
          </p:cNvSpPr>
          <p:nvPr/>
        </p:nvSpPr>
        <p:spPr>
          <a:xfrm>
            <a:off x="4931474" y="21276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*queue</a:t>
            </a:r>
            <a:endParaRPr lang="en-ID" b="1" dirty="0"/>
          </a:p>
        </p:txBody>
      </p:sp>
      <p:sp>
        <p:nvSpPr>
          <p:cNvPr id="50" name="Subjudul 2">
            <a:extLst>
              <a:ext uri="{FF2B5EF4-FFF2-40B4-BE49-F238E27FC236}">
                <a16:creationId xmlns:a16="http://schemas.microsoft.com/office/drawing/2014/main" id="{6B35E3C1-8214-4A39-9916-99254367EF8D}"/>
              </a:ext>
            </a:extLst>
          </p:cNvPr>
          <p:cNvSpPr txBox="1">
            <a:spLocks/>
          </p:cNvSpPr>
          <p:nvPr/>
        </p:nvSpPr>
        <p:spPr>
          <a:xfrm>
            <a:off x="5042547" y="76426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  <p:cxnSp>
        <p:nvCxnSpPr>
          <p:cNvPr id="51" name="Konektor Panah Lurus 50">
            <a:extLst>
              <a:ext uri="{FF2B5EF4-FFF2-40B4-BE49-F238E27FC236}">
                <a16:creationId xmlns:a16="http://schemas.microsoft.com/office/drawing/2014/main" id="{7051AAF2-5DF8-4524-8C79-B0BC7C3D850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4018454" y="904097"/>
            <a:ext cx="1427483" cy="78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judul 2">
            <a:extLst>
              <a:ext uri="{FF2B5EF4-FFF2-40B4-BE49-F238E27FC236}">
                <a16:creationId xmlns:a16="http://schemas.microsoft.com/office/drawing/2014/main" id="{5C89E848-579A-4377-80D1-87FD55FE693F}"/>
              </a:ext>
            </a:extLst>
          </p:cNvPr>
          <p:cNvSpPr txBox="1">
            <a:spLocks/>
          </p:cNvSpPr>
          <p:nvPr/>
        </p:nvSpPr>
        <p:spPr>
          <a:xfrm>
            <a:off x="-98612" y="2517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7023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68713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468" y="4112799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endParaRPr lang="en-ID" sz="66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709" y="447982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4679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  <a:endParaRPr lang="en-ID" dirty="0"/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24" name="Konektor Panah Lurus 23">
            <a:extLst>
              <a:ext uri="{FF2B5EF4-FFF2-40B4-BE49-F238E27FC236}">
                <a16:creationId xmlns:a16="http://schemas.microsoft.com/office/drawing/2014/main" id="{3D860329-FC21-48B3-BA56-6682DB01D07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468" y="4112799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endParaRPr lang="en-ID" sz="66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709" y="447982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467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endParaRPr lang="en-ID" dirty="0"/>
          </a:p>
          <a:p>
            <a:r>
              <a:rPr lang="en-ID" dirty="0"/>
              <a:t>        else {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}        </a:t>
            </a:r>
          </a:p>
          <a:p>
            <a:r>
              <a:rPr lang="en-ID" dirty="0"/>
              <a:t>     }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24" name="Konektor Panah Lurus 23">
            <a:extLst>
              <a:ext uri="{FF2B5EF4-FFF2-40B4-BE49-F238E27FC236}">
                <a16:creationId xmlns:a16="http://schemas.microsoft.com/office/drawing/2014/main" id="{3D860329-FC21-48B3-BA56-6682DB01D07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87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468" y="4112799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endParaRPr lang="en-ID" sz="66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709" y="447982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467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}        </a:t>
            </a:r>
          </a:p>
          <a:p>
            <a:r>
              <a:rPr lang="en-ID" dirty="0"/>
              <a:t>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24" name="Konektor Panah Lurus 23">
            <a:extLst>
              <a:ext uri="{FF2B5EF4-FFF2-40B4-BE49-F238E27FC236}">
                <a16:creationId xmlns:a16="http://schemas.microsoft.com/office/drawing/2014/main" id="{3D860329-FC21-48B3-BA56-6682DB01D07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Konektor: Melengkung 4">
            <a:extLst>
              <a:ext uri="{FF2B5EF4-FFF2-40B4-BE49-F238E27FC236}">
                <a16:creationId xmlns:a16="http://schemas.microsoft.com/office/drawing/2014/main" id="{CA8A9644-4C7C-4E4A-8E2F-859C7534DF78}"/>
              </a:ext>
            </a:extLst>
          </p:cNvPr>
          <p:cNvCxnSpPr/>
          <p:nvPr/>
        </p:nvCxnSpPr>
        <p:spPr>
          <a:xfrm>
            <a:off x="2197768" y="2264387"/>
            <a:ext cx="6166766" cy="28925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: Melengkung 6">
            <a:extLst>
              <a:ext uri="{FF2B5EF4-FFF2-40B4-BE49-F238E27FC236}">
                <a16:creationId xmlns:a16="http://schemas.microsoft.com/office/drawing/2014/main" id="{59B934B4-CFE5-4FFC-AB92-B773295A0FC3}"/>
              </a:ext>
            </a:extLst>
          </p:cNvPr>
          <p:cNvCxnSpPr>
            <a:cxnSpLocks/>
            <a:stCxn id="29" idx="2"/>
            <a:endCxn id="15" idx="1"/>
          </p:cNvCxnSpPr>
          <p:nvPr/>
        </p:nvCxnSpPr>
        <p:spPr>
          <a:xfrm rot="16200000" flipH="1">
            <a:off x="3204638" y="88092"/>
            <a:ext cx="3016186" cy="7368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79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468" y="4112799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8397120" y="443836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8713952" y="495780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endParaRPr lang="en-ID" sz="66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10508662" y="493775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NULL</a:t>
            </a:r>
            <a:endParaRPr lang="en-ID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709" y="447982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10425730" y="447982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9318026" y="62362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467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}        </a:t>
            </a:r>
          </a:p>
          <a:p>
            <a:r>
              <a:rPr lang="en-ID" dirty="0"/>
              <a:t>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cxnSp>
        <p:nvCxnSpPr>
          <p:cNvPr id="24" name="Konektor Panah Lurus 23">
            <a:extLst>
              <a:ext uri="{FF2B5EF4-FFF2-40B4-BE49-F238E27FC236}">
                <a16:creationId xmlns:a16="http://schemas.microsoft.com/office/drawing/2014/main" id="{3D860329-FC21-48B3-BA56-6682DB01D07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810440" y="2402717"/>
            <a:ext cx="375375" cy="2035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7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96" y="3541205"/>
            <a:ext cx="1071633" cy="27886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586704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607877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  <a:endParaRPr lang="en-ID" sz="30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741934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005" y="3937427"/>
            <a:ext cx="734602" cy="30357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734626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654527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3075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}        </a:t>
            </a:r>
          </a:p>
          <a:p>
            <a:r>
              <a:rPr lang="en-ID" dirty="0"/>
              <a:t>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0" name="Subjudul 2">
            <a:extLst>
              <a:ext uri="{FF2B5EF4-FFF2-40B4-BE49-F238E27FC236}">
                <a16:creationId xmlns:a16="http://schemas.microsoft.com/office/drawing/2014/main" id="{6A0299E8-9F87-48C1-9FCF-85F0BA0DC09E}"/>
              </a:ext>
            </a:extLst>
          </p:cNvPr>
          <p:cNvSpPr txBox="1">
            <a:spLocks/>
          </p:cNvSpPr>
          <p:nvPr/>
        </p:nvSpPr>
        <p:spPr>
          <a:xfrm>
            <a:off x="8862176" y="354120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1FC00362-8CB0-47E5-90BF-BCB2557C023D}"/>
              </a:ext>
            </a:extLst>
          </p:cNvPr>
          <p:cNvSpPr/>
          <p:nvPr/>
        </p:nvSpPr>
        <p:spPr>
          <a:xfrm>
            <a:off x="904382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109656-A4F2-4200-8140-CB83CE6EB653}"/>
              </a:ext>
            </a:extLst>
          </p:cNvPr>
          <p:cNvSpPr/>
          <p:nvPr/>
        </p:nvSpPr>
        <p:spPr>
          <a:xfrm>
            <a:off x="925555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3000" b="1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A20B9F62-B266-4AB9-A933-18D0A2C0F490}"/>
              </a:ext>
            </a:extLst>
          </p:cNvPr>
          <p:cNvSpPr/>
          <p:nvPr/>
        </p:nvSpPr>
        <p:spPr>
          <a:xfrm>
            <a:off x="1059612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100" b="1" dirty="0"/>
          </a:p>
        </p:txBody>
      </p:sp>
      <p:sp>
        <p:nvSpPr>
          <p:cNvPr id="39" name="Judul 4">
            <a:extLst>
              <a:ext uri="{FF2B5EF4-FFF2-40B4-BE49-F238E27FC236}">
                <a16:creationId xmlns:a16="http://schemas.microsoft.com/office/drawing/2014/main" id="{486C738D-A87B-4A17-AC53-FD65FB2A8F34}"/>
              </a:ext>
            </a:extLst>
          </p:cNvPr>
          <p:cNvSpPr txBox="1">
            <a:spLocks/>
          </p:cNvSpPr>
          <p:nvPr/>
        </p:nvSpPr>
        <p:spPr>
          <a:xfrm>
            <a:off x="9303785" y="3937427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0" name="Judul 4">
            <a:extLst>
              <a:ext uri="{FF2B5EF4-FFF2-40B4-BE49-F238E27FC236}">
                <a16:creationId xmlns:a16="http://schemas.microsoft.com/office/drawing/2014/main" id="{48770ADA-365D-4E05-A746-FD726AB38749}"/>
              </a:ext>
            </a:extLst>
          </p:cNvPr>
          <p:cNvSpPr txBox="1">
            <a:spLocks/>
          </p:cNvSpPr>
          <p:nvPr/>
        </p:nvSpPr>
        <p:spPr>
          <a:xfrm>
            <a:off x="1052304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1" name="Subjudul 2">
            <a:extLst>
              <a:ext uri="{FF2B5EF4-FFF2-40B4-BE49-F238E27FC236}">
                <a16:creationId xmlns:a16="http://schemas.microsoft.com/office/drawing/2014/main" id="{F0F15BB3-6E35-45CB-9C35-FB84E9E7A6EF}"/>
              </a:ext>
            </a:extLst>
          </p:cNvPr>
          <p:cNvSpPr txBox="1">
            <a:spLocks/>
          </p:cNvSpPr>
          <p:nvPr/>
        </p:nvSpPr>
        <p:spPr>
          <a:xfrm>
            <a:off x="972205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DB5CAF01-1E49-4829-A3A1-637B240E002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810440" y="2402717"/>
            <a:ext cx="452648" cy="146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96" y="3541205"/>
            <a:ext cx="1071633" cy="27886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586704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607877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  <a:endParaRPr lang="en-ID" sz="30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741934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4090</a:t>
            </a:r>
            <a:endParaRPr lang="en-ID" sz="1100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005" y="3937427"/>
            <a:ext cx="734602" cy="30357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734626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654527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307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r>
              <a:rPr lang="en-US" dirty="0"/>
              <a:t>            queue-&gt;_rear-&gt;next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ID" dirty="0"/>
              <a:t>           </a:t>
            </a:r>
            <a:r>
              <a:rPr lang="en-US" dirty="0"/>
              <a:t> queue-&gt;_rear = </a:t>
            </a:r>
            <a:r>
              <a:rPr lang="en-US" dirty="0" err="1"/>
              <a:t>newNode</a:t>
            </a:r>
            <a:r>
              <a:rPr lang="en-US" dirty="0"/>
              <a:t>;</a:t>
            </a:r>
            <a:r>
              <a:rPr lang="en-ID" dirty="0"/>
              <a:t>              </a:t>
            </a:r>
          </a:p>
          <a:p>
            <a:r>
              <a:rPr lang="en-ID" dirty="0"/>
              <a:t>        }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0" name="Subjudul 2">
            <a:extLst>
              <a:ext uri="{FF2B5EF4-FFF2-40B4-BE49-F238E27FC236}">
                <a16:creationId xmlns:a16="http://schemas.microsoft.com/office/drawing/2014/main" id="{6A0299E8-9F87-48C1-9FCF-85F0BA0DC09E}"/>
              </a:ext>
            </a:extLst>
          </p:cNvPr>
          <p:cNvSpPr txBox="1">
            <a:spLocks/>
          </p:cNvSpPr>
          <p:nvPr/>
        </p:nvSpPr>
        <p:spPr>
          <a:xfrm>
            <a:off x="8862176" y="354120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1FC00362-8CB0-47E5-90BF-BCB2557C023D}"/>
              </a:ext>
            </a:extLst>
          </p:cNvPr>
          <p:cNvSpPr/>
          <p:nvPr/>
        </p:nvSpPr>
        <p:spPr>
          <a:xfrm>
            <a:off x="904382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109656-A4F2-4200-8140-CB83CE6EB653}"/>
              </a:ext>
            </a:extLst>
          </p:cNvPr>
          <p:cNvSpPr/>
          <p:nvPr/>
        </p:nvSpPr>
        <p:spPr>
          <a:xfrm>
            <a:off x="925555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2</a:t>
            </a:r>
            <a:endParaRPr lang="en-ID" sz="3000" b="1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A20B9F62-B266-4AB9-A933-18D0A2C0F490}"/>
              </a:ext>
            </a:extLst>
          </p:cNvPr>
          <p:cNvSpPr/>
          <p:nvPr/>
        </p:nvSpPr>
        <p:spPr>
          <a:xfrm>
            <a:off x="1059612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39" name="Judul 4">
            <a:extLst>
              <a:ext uri="{FF2B5EF4-FFF2-40B4-BE49-F238E27FC236}">
                <a16:creationId xmlns:a16="http://schemas.microsoft.com/office/drawing/2014/main" id="{486C738D-A87B-4A17-AC53-FD65FB2A8F34}"/>
              </a:ext>
            </a:extLst>
          </p:cNvPr>
          <p:cNvSpPr txBox="1">
            <a:spLocks/>
          </p:cNvSpPr>
          <p:nvPr/>
        </p:nvSpPr>
        <p:spPr>
          <a:xfrm>
            <a:off x="9303785" y="3937427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0" name="Judul 4">
            <a:extLst>
              <a:ext uri="{FF2B5EF4-FFF2-40B4-BE49-F238E27FC236}">
                <a16:creationId xmlns:a16="http://schemas.microsoft.com/office/drawing/2014/main" id="{48770ADA-365D-4E05-A746-FD726AB38749}"/>
              </a:ext>
            </a:extLst>
          </p:cNvPr>
          <p:cNvSpPr txBox="1">
            <a:spLocks/>
          </p:cNvSpPr>
          <p:nvPr/>
        </p:nvSpPr>
        <p:spPr>
          <a:xfrm>
            <a:off x="1052304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1" name="Subjudul 2">
            <a:extLst>
              <a:ext uri="{FF2B5EF4-FFF2-40B4-BE49-F238E27FC236}">
                <a16:creationId xmlns:a16="http://schemas.microsoft.com/office/drawing/2014/main" id="{F0F15BB3-6E35-45CB-9C35-FB84E9E7A6EF}"/>
              </a:ext>
            </a:extLst>
          </p:cNvPr>
          <p:cNvSpPr txBox="1">
            <a:spLocks/>
          </p:cNvSpPr>
          <p:nvPr/>
        </p:nvSpPr>
        <p:spPr>
          <a:xfrm>
            <a:off x="972205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D2995092-9718-4A07-8932-FE4FE0BBA4E8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810440" y="2402717"/>
            <a:ext cx="452648" cy="146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D6391668-8402-4B2B-B813-FB687D40382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026236" y="4401670"/>
            <a:ext cx="1017592" cy="7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70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96" y="3541205"/>
            <a:ext cx="1071633" cy="27886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586704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607877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  <a:endParaRPr lang="en-ID" sz="30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741934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005" y="3937427"/>
            <a:ext cx="734602" cy="30357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734626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654527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307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r>
              <a:rPr lang="en-US" dirty="0"/>
              <a:t>            queue-&gt;_rear-&gt;next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    queue-&gt;_rear = </a:t>
            </a:r>
            <a:r>
              <a:rPr lang="en-US" dirty="0" err="1"/>
              <a:t>newNode</a:t>
            </a:r>
            <a:r>
              <a:rPr lang="en-US" dirty="0"/>
              <a:t>;</a:t>
            </a:r>
            <a:r>
              <a:rPr lang="en-ID" dirty="0"/>
              <a:t>        </a:t>
            </a:r>
          </a:p>
          <a:p>
            <a:r>
              <a:rPr lang="en-ID" dirty="0"/>
              <a:t>        }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0" name="Subjudul 2">
            <a:extLst>
              <a:ext uri="{FF2B5EF4-FFF2-40B4-BE49-F238E27FC236}">
                <a16:creationId xmlns:a16="http://schemas.microsoft.com/office/drawing/2014/main" id="{6A0299E8-9F87-48C1-9FCF-85F0BA0DC09E}"/>
              </a:ext>
            </a:extLst>
          </p:cNvPr>
          <p:cNvSpPr txBox="1">
            <a:spLocks/>
          </p:cNvSpPr>
          <p:nvPr/>
        </p:nvSpPr>
        <p:spPr>
          <a:xfrm>
            <a:off x="9051230" y="3620648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1FC00362-8CB0-47E5-90BF-BCB2557C023D}"/>
              </a:ext>
            </a:extLst>
          </p:cNvPr>
          <p:cNvSpPr/>
          <p:nvPr/>
        </p:nvSpPr>
        <p:spPr>
          <a:xfrm>
            <a:off x="904382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109656-A4F2-4200-8140-CB83CE6EB653}"/>
              </a:ext>
            </a:extLst>
          </p:cNvPr>
          <p:cNvSpPr/>
          <p:nvPr/>
        </p:nvSpPr>
        <p:spPr>
          <a:xfrm>
            <a:off x="925555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2</a:t>
            </a:r>
            <a:endParaRPr lang="en-ID" sz="3000" b="1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A20B9F62-B266-4AB9-A933-18D0A2C0F490}"/>
              </a:ext>
            </a:extLst>
          </p:cNvPr>
          <p:cNvSpPr/>
          <p:nvPr/>
        </p:nvSpPr>
        <p:spPr>
          <a:xfrm>
            <a:off x="1059612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39" name="Judul 4">
            <a:extLst>
              <a:ext uri="{FF2B5EF4-FFF2-40B4-BE49-F238E27FC236}">
                <a16:creationId xmlns:a16="http://schemas.microsoft.com/office/drawing/2014/main" id="{486C738D-A87B-4A17-AC53-FD65FB2A8F34}"/>
              </a:ext>
            </a:extLst>
          </p:cNvPr>
          <p:cNvSpPr txBox="1">
            <a:spLocks/>
          </p:cNvSpPr>
          <p:nvPr/>
        </p:nvSpPr>
        <p:spPr>
          <a:xfrm>
            <a:off x="9303785" y="3937427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0" name="Judul 4">
            <a:extLst>
              <a:ext uri="{FF2B5EF4-FFF2-40B4-BE49-F238E27FC236}">
                <a16:creationId xmlns:a16="http://schemas.microsoft.com/office/drawing/2014/main" id="{48770ADA-365D-4E05-A746-FD726AB38749}"/>
              </a:ext>
            </a:extLst>
          </p:cNvPr>
          <p:cNvSpPr txBox="1">
            <a:spLocks/>
          </p:cNvSpPr>
          <p:nvPr/>
        </p:nvSpPr>
        <p:spPr>
          <a:xfrm>
            <a:off x="1052304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1" name="Subjudul 2">
            <a:extLst>
              <a:ext uri="{FF2B5EF4-FFF2-40B4-BE49-F238E27FC236}">
                <a16:creationId xmlns:a16="http://schemas.microsoft.com/office/drawing/2014/main" id="{F0F15BB3-6E35-45CB-9C35-FB84E9E7A6EF}"/>
              </a:ext>
            </a:extLst>
          </p:cNvPr>
          <p:cNvSpPr txBox="1">
            <a:spLocks/>
          </p:cNvSpPr>
          <p:nvPr/>
        </p:nvSpPr>
        <p:spPr>
          <a:xfrm>
            <a:off x="972205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D2995092-9718-4A07-8932-FE4FE0BBA4E8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810440" y="2402717"/>
            <a:ext cx="452648" cy="146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58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14" name="Subjudul 2">
            <a:extLst>
              <a:ext uri="{FF2B5EF4-FFF2-40B4-BE49-F238E27FC236}">
                <a16:creationId xmlns:a16="http://schemas.microsoft.com/office/drawing/2014/main" id="{A12A11DB-F88E-4E05-934E-B08FAE0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96" y="3541205"/>
            <a:ext cx="1071633" cy="27886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264414F4-6BB3-4880-BDC4-498D389AFC45}"/>
              </a:ext>
            </a:extLst>
          </p:cNvPr>
          <p:cNvSpPr/>
          <p:nvPr/>
        </p:nvSpPr>
        <p:spPr>
          <a:xfrm>
            <a:off x="586704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BC8BB25E-48C2-4069-B992-610540B6AB44}"/>
              </a:ext>
            </a:extLst>
          </p:cNvPr>
          <p:cNvSpPr/>
          <p:nvPr/>
        </p:nvSpPr>
        <p:spPr>
          <a:xfrm>
            <a:off x="607877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  <a:endParaRPr lang="en-ID" sz="3000" b="1" dirty="0"/>
          </a:p>
        </p:txBody>
      </p:sp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24E543B7-C5F7-4DC0-B024-68B67C520B6A}"/>
              </a:ext>
            </a:extLst>
          </p:cNvPr>
          <p:cNvSpPr/>
          <p:nvPr/>
        </p:nvSpPr>
        <p:spPr>
          <a:xfrm>
            <a:off x="741934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18" name="Judul 4">
            <a:extLst>
              <a:ext uri="{FF2B5EF4-FFF2-40B4-BE49-F238E27FC236}">
                <a16:creationId xmlns:a16="http://schemas.microsoft.com/office/drawing/2014/main" id="{A0A2BFDD-34BF-42C4-89F5-EEAE442B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7005" y="3937427"/>
            <a:ext cx="734602" cy="30357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19" name="Judul 4">
            <a:extLst>
              <a:ext uri="{FF2B5EF4-FFF2-40B4-BE49-F238E27FC236}">
                <a16:creationId xmlns:a16="http://schemas.microsoft.com/office/drawing/2014/main" id="{B1DE5F2A-2FB4-4FBA-8A66-B576CBCA8793}"/>
              </a:ext>
            </a:extLst>
          </p:cNvPr>
          <p:cNvSpPr txBox="1">
            <a:spLocks/>
          </p:cNvSpPr>
          <p:nvPr/>
        </p:nvSpPr>
        <p:spPr>
          <a:xfrm>
            <a:off x="734626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0" name="Subjudul 2">
            <a:extLst>
              <a:ext uri="{FF2B5EF4-FFF2-40B4-BE49-F238E27FC236}">
                <a16:creationId xmlns:a16="http://schemas.microsoft.com/office/drawing/2014/main" id="{849B1F3C-6A5A-4BC2-891D-A5240497A530}"/>
              </a:ext>
            </a:extLst>
          </p:cNvPr>
          <p:cNvSpPr txBox="1">
            <a:spLocks/>
          </p:cNvSpPr>
          <p:nvPr/>
        </p:nvSpPr>
        <p:spPr>
          <a:xfrm>
            <a:off x="654527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619912" y="32307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r>
              <a:rPr lang="en-US" dirty="0"/>
              <a:t>            queue-&gt;_rear-&gt;next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    queue-&gt;_rear = </a:t>
            </a:r>
            <a:r>
              <a:rPr lang="en-US" dirty="0" err="1"/>
              <a:t>newNode</a:t>
            </a:r>
            <a:r>
              <a:rPr lang="en-US" dirty="0"/>
              <a:t>;</a:t>
            </a:r>
            <a:r>
              <a:rPr lang="en-ID" dirty="0"/>
              <a:t>        </a:t>
            </a:r>
          </a:p>
          <a:p>
            <a:r>
              <a:rPr lang="en-ID" dirty="0"/>
              <a:t>        }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30" name="Subjudul 2">
            <a:extLst>
              <a:ext uri="{FF2B5EF4-FFF2-40B4-BE49-F238E27FC236}">
                <a16:creationId xmlns:a16="http://schemas.microsoft.com/office/drawing/2014/main" id="{6A0299E8-9F87-48C1-9FCF-85F0BA0DC09E}"/>
              </a:ext>
            </a:extLst>
          </p:cNvPr>
          <p:cNvSpPr txBox="1">
            <a:spLocks/>
          </p:cNvSpPr>
          <p:nvPr/>
        </p:nvSpPr>
        <p:spPr>
          <a:xfrm>
            <a:off x="8862176" y="354120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QueueNode</a:t>
            </a:r>
            <a:endParaRPr lang="en-ID" sz="1200" b="1" dirty="0"/>
          </a:p>
        </p:txBody>
      </p:sp>
      <p:sp>
        <p:nvSpPr>
          <p:cNvPr id="34" name="Persegi Panjang 33">
            <a:extLst>
              <a:ext uri="{FF2B5EF4-FFF2-40B4-BE49-F238E27FC236}">
                <a16:creationId xmlns:a16="http://schemas.microsoft.com/office/drawing/2014/main" id="{1FC00362-8CB0-47E5-90BF-BCB2557C023D}"/>
              </a:ext>
            </a:extLst>
          </p:cNvPr>
          <p:cNvSpPr/>
          <p:nvPr/>
        </p:nvSpPr>
        <p:spPr>
          <a:xfrm>
            <a:off x="9043828" y="3866769"/>
            <a:ext cx="2438520" cy="1069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109656-A4F2-4200-8140-CB83CE6EB653}"/>
              </a:ext>
            </a:extLst>
          </p:cNvPr>
          <p:cNvSpPr/>
          <p:nvPr/>
        </p:nvSpPr>
        <p:spPr>
          <a:xfrm>
            <a:off x="9255554" y="4211108"/>
            <a:ext cx="831065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2</a:t>
            </a:r>
            <a:endParaRPr lang="en-ID" sz="3000" b="1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A20B9F62-B266-4AB9-A933-18D0A2C0F490}"/>
              </a:ext>
            </a:extLst>
          </p:cNvPr>
          <p:cNvSpPr/>
          <p:nvPr/>
        </p:nvSpPr>
        <p:spPr>
          <a:xfrm>
            <a:off x="10596120" y="4157121"/>
            <a:ext cx="606896" cy="62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NULL</a:t>
            </a:r>
            <a:endParaRPr lang="en-ID" sz="1100" b="1" dirty="0"/>
          </a:p>
        </p:txBody>
      </p:sp>
      <p:sp>
        <p:nvSpPr>
          <p:cNvPr id="39" name="Judul 4">
            <a:extLst>
              <a:ext uri="{FF2B5EF4-FFF2-40B4-BE49-F238E27FC236}">
                <a16:creationId xmlns:a16="http://schemas.microsoft.com/office/drawing/2014/main" id="{486C738D-A87B-4A17-AC53-FD65FB2A8F34}"/>
              </a:ext>
            </a:extLst>
          </p:cNvPr>
          <p:cNvSpPr txBox="1">
            <a:spLocks/>
          </p:cNvSpPr>
          <p:nvPr/>
        </p:nvSpPr>
        <p:spPr>
          <a:xfrm>
            <a:off x="9303785" y="3937427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40" name="Judul 4">
            <a:extLst>
              <a:ext uri="{FF2B5EF4-FFF2-40B4-BE49-F238E27FC236}">
                <a16:creationId xmlns:a16="http://schemas.microsoft.com/office/drawing/2014/main" id="{48770ADA-365D-4E05-A746-FD726AB38749}"/>
              </a:ext>
            </a:extLst>
          </p:cNvPr>
          <p:cNvSpPr txBox="1">
            <a:spLocks/>
          </p:cNvSpPr>
          <p:nvPr/>
        </p:nvSpPr>
        <p:spPr>
          <a:xfrm>
            <a:off x="10523045" y="3842703"/>
            <a:ext cx="734602" cy="303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41" name="Subjudul 2">
            <a:extLst>
              <a:ext uri="{FF2B5EF4-FFF2-40B4-BE49-F238E27FC236}">
                <a16:creationId xmlns:a16="http://schemas.microsoft.com/office/drawing/2014/main" id="{F0F15BB3-6E35-45CB-9C35-FB84E9E7A6EF}"/>
              </a:ext>
            </a:extLst>
          </p:cNvPr>
          <p:cNvSpPr txBox="1">
            <a:spLocks/>
          </p:cNvSpPr>
          <p:nvPr/>
        </p:nvSpPr>
        <p:spPr>
          <a:xfrm>
            <a:off x="9722057" y="5007495"/>
            <a:ext cx="1071633" cy="278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D2995092-9718-4A07-8932-FE4FE0BBA4E8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9810440" y="2402717"/>
            <a:ext cx="452648" cy="146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Konektor: Melengkung 6">
            <a:extLst>
              <a:ext uri="{FF2B5EF4-FFF2-40B4-BE49-F238E27FC236}">
                <a16:creationId xmlns:a16="http://schemas.microsoft.com/office/drawing/2014/main" id="{45675057-EE96-41D8-8147-57845EB9E99F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2674927" y="1775104"/>
            <a:ext cx="6368901" cy="2626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1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45788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NULL</a:t>
            </a:r>
            <a:endParaRPr lang="en-ID" sz="1800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NULL</a:t>
            </a:r>
            <a:endParaRPr lang="en-ID" sz="1200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7" name="Persegi Panjang 36">
            <a:extLst>
              <a:ext uri="{FF2B5EF4-FFF2-40B4-BE49-F238E27FC236}">
                <a16:creationId xmlns:a16="http://schemas.microsoft.com/office/drawing/2014/main" id="{CC1EEE6B-58AB-4A3C-B4FB-7D921A508826}"/>
              </a:ext>
            </a:extLst>
          </p:cNvPr>
          <p:cNvSpPr/>
          <p:nvPr/>
        </p:nvSpPr>
        <p:spPr>
          <a:xfrm>
            <a:off x="2901522" y="1285818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ID" b="1" dirty="0"/>
          </a:p>
        </p:txBody>
      </p:sp>
      <p:sp>
        <p:nvSpPr>
          <p:cNvPr id="38" name="Judul 4">
            <a:extLst>
              <a:ext uri="{FF2B5EF4-FFF2-40B4-BE49-F238E27FC236}">
                <a16:creationId xmlns:a16="http://schemas.microsoft.com/office/drawing/2014/main" id="{9CA3D279-2151-4F48-A2B2-6F2F814FFBED}"/>
              </a:ext>
            </a:extLst>
          </p:cNvPr>
          <p:cNvSpPr txBox="1">
            <a:spLocks/>
          </p:cNvSpPr>
          <p:nvPr/>
        </p:nvSpPr>
        <p:spPr>
          <a:xfrm>
            <a:off x="2742987" y="83166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_size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62D17894-B01E-43DF-BB04-1D1758A70BC6}"/>
              </a:ext>
            </a:extLst>
          </p:cNvPr>
          <p:cNvSpPr txBox="1">
            <a:spLocks/>
          </p:cNvSpPr>
          <p:nvPr/>
        </p:nvSpPr>
        <p:spPr>
          <a:xfrm>
            <a:off x="1297337" y="38385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myQueue</a:t>
            </a:r>
            <a:endParaRPr lang="en-ID" b="1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4A5EF0CA-8C62-4DE7-92BD-D32DE0B1218E}"/>
              </a:ext>
            </a:extLst>
          </p:cNvPr>
          <p:cNvSpPr/>
          <p:nvPr/>
        </p:nvSpPr>
        <p:spPr>
          <a:xfrm>
            <a:off x="9236435" y="134983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12" name="Subjudul 2">
            <a:extLst>
              <a:ext uri="{FF2B5EF4-FFF2-40B4-BE49-F238E27FC236}">
                <a16:creationId xmlns:a16="http://schemas.microsoft.com/office/drawing/2014/main" id="{BF116199-FF22-4679-8690-180E2D68E456}"/>
              </a:ext>
            </a:extLst>
          </p:cNvPr>
          <p:cNvSpPr txBox="1">
            <a:spLocks/>
          </p:cNvSpPr>
          <p:nvPr/>
        </p:nvSpPr>
        <p:spPr>
          <a:xfrm>
            <a:off x="7707617" y="86930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B98382C4-590C-4506-A66E-FBF0622B0DF2}"/>
              </a:ext>
            </a:extLst>
          </p:cNvPr>
          <p:cNvSpPr txBox="1">
            <a:spLocks/>
          </p:cNvSpPr>
          <p:nvPr/>
        </p:nvSpPr>
        <p:spPr>
          <a:xfrm>
            <a:off x="9075349" y="82292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newNode</a:t>
            </a:r>
            <a:endParaRPr lang="en-ID" b="1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FDA8E449-E6ED-4773-A0AC-712558091094}"/>
              </a:ext>
            </a:extLst>
          </p:cNvPr>
          <p:cNvSpPr txBox="1"/>
          <p:nvPr/>
        </p:nvSpPr>
        <p:spPr>
          <a:xfrm>
            <a:off x="486122" y="2703456"/>
            <a:ext cx="787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*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newNode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 = 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*) </a:t>
            </a:r>
            <a:r>
              <a:rPr lang="en-ID" b="1" i="0" dirty="0">
                <a:effectLst/>
                <a:latin typeface="ui-monospace"/>
              </a:rPr>
              <a:t>malloc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effectLst/>
                <a:latin typeface="ui-monospace"/>
              </a:rPr>
              <a:t>sizeof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ID" b="1" i="0" dirty="0" err="1">
                <a:solidFill>
                  <a:srgbClr val="24292F"/>
                </a:solidFill>
                <a:effectLst/>
                <a:latin typeface="ui-monospace"/>
              </a:rPr>
              <a:t>QueueNode</a:t>
            </a:r>
            <a:r>
              <a:rPr lang="en-ID" b="1" i="0" dirty="0">
                <a:solidFill>
                  <a:srgbClr val="24292F"/>
                </a:solidFill>
                <a:effectLst/>
                <a:latin typeface="ui-monospace"/>
              </a:rPr>
              <a:t>));</a:t>
            </a:r>
            <a:endParaRPr lang="en-ID" b="1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934C2452-C185-4623-BAD0-1850EEC14C3A}"/>
              </a:ext>
            </a:extLst>
          </p:cNvPr>
          <p:cNvSpPr txBox="1"/>
          <p:nvPr/>
        </p:nvSpPr>
        <p:spPr>
          <a:xfrm>
            <a:off x="43635" y="757816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if (</a:t>
            </a:r>
            <a:r>
              <a:rPr lang="en-ID" dirty="0" err="1"/>
              <a:t>newNode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US" dirty="0"/>
              <a:t>queue-&gt;_size++;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endParaRPr lang="en-US" dirty="0"/>
          </a:p>
          <a:p>
            <a:r>
              <a:rPr lang="en-ID" dirty="0"/>
              <a:t>        if (</a:t>
            </a:r>
            <a:r>
              <a:rPr lang="en-ID" dirty="0" err="1"/>
              <a:t>queue_isEmpty</a:t>
            </a:r>
            <a:r>
              <a:rPr lang="en-ID" dirty="0"/>
              <a:t>(queue))                 </a:t>
            </a:r>
          </a:p>
          <a:p>
            <a:r>
              <a:rPr lang="en-ID" dirty="0"/>
              <a:t>            queue-&gt;_front = queue-&gt;_rear = </a:t>
            </a:r>
            <a:r>
              <a:rPr lang="en-ID" dirty="0" err="1"/>
              <a:t>newNode</a:t>
            </a:r>
            <a:r>
              <a:rPr lang="en-ID" dirty="0"/>
              <a:t>;</a:t>
            </a:r>
          </a:p>
          <a:p>
            <a:r>
              <a:rPr lang="en-ID" dirty="0"/>
              <a:t>        else {</a:t>
            </a:r>
          </a:p>
          <a:p>
            <a:r>
              <a:rPr lang="en-US" dirty="0"/>
              <a:t>            queue-&gt;_rear-&gt;next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    queue-&gt;_rear = </a:t>
            </a:r>
            <a:r>
              <a:rPr lang="en-US" dirty="0" err="1"/>
              <a:t>newNode</a:t>
            </a:r>
            <a:r>
              <a:rPr lang="en-US" dirty="0"/>
              <a:t>;</a:t>
            </a:r>
            <a:r>
              <a:rPr lang="en-ID" dirty="0"/>
              <a:t>        </a:t>
            </a:r>
          </a:p>
          <a:p>
            <a:r>
              <a:rPr lang="en-ID" dirty="0"/>
              <a:t>        }        </a:t>
            </a:r>
          </a:p>
          <a:p>
            <a:r>
              <a:rPr lang="en-ID" dirty="0"/>
              <a:t>}</a:t>
            </a:r>
          </a:p>
        </p:txBody>
      </p:sp>
      <p:sp>
        <p:nvSpPr>
          <p:cNvPr id="23" name="Subjudul 2">
            <a:extLst>
              <a:ext uri="{FF2B5EF4-FFF2-40B4-BE49-F238E27FC236}">
                <a16:creationId xmlns:a16="http://schemas.microsoft.com/office/drawing/2014/main" id="{F6F86CB1-CE35-4F6E-AD70-F02DEAD43410}"/>
              </a:ext>
            </a:extLst>
          </p:cNvPr>
          <p:cNvSpPr txBox="1">
            <a:spLocks/>
          </p:cNvSpPr>
          <p:nvPr/>
        </p:nvSpPr>
        <p:spPr>
          <a:xfrm>
            <a:off x="9024379" y="1701061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49" name="Persegi Panjang 48">
            <a:extLst>
              <a:ext uri="{FF2B5EF4-FFF2-40B4-BE49-F238E27FC236}">
                <a16:creationId xmlns:a16="http://schemas.microsoft.com/office/drawing/2014/main" id="{897EB7FB-34CB-468C-95AB-2A61EC60F135}"/>
              </a:ext>
            </a:extLst>
          </p:cNvPr>
          <p:cNvSpPr/>
          <p:nvPr/>
        </p:nvSpPr>
        <p:spPr>
          <a:xfrm>
            <a:off x="831849" y="4883026"/>
            <a:ext cx="1148010" cy="105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5027</a:t>
            </a:r>
            <a:endParaRPr lang="en-ID" sz="1200" b="1" dirty="0"/>
          </a:p>
        </p:txBody>
      </p:sp>
      <p:sp>
        <p:nvSpPr>
          <p:cNvPr id="50" name="Subjudul 2">
            <a:extLst>
              <a:ext uri="{FF2B5EF4-FFF2-40B4-BE49-F238E27FC236}">
                <a16:creationId xmlns:a16="http://schemas.microsoft.com/office/drawing/2014/main" id="{9E3BA0A9-303B-432E-B76B-8D0BFD666920}"/>
              </a:ext>
            </a:extLst>
          </p:cNvPr>
          <p:cNvSpPr txBox="1">
            <a:spLocks/>
          </p:cNvSpPr>
          <p:nvPr/>
        </p:nvSpPr>
        <p:spPr>
          <a:xfrm>
            <a:off x="-133423" y="4554666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r>
              <a:rPr lang="en-US" sz="1800" b="1" dirty="0"/>
              <a:t>*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533613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38" y="2001252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3905032" y="244032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4221864" y="295976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6016574" y="293971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621" y="2481787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5933642" y="248178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4825938" y="423824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2251D532-CA1F-4447-B365-7D9B3DA0DD16}"/>
              </a:ext>
            </a:extLst>
          </p:cNvPr>
          <p:cNvSpPr txBox="1"/>
          <p:nvPr/>
        </p:nvSpPr>
        <p:spPr>
          <a:xfrm>
            <a:off x="617221" y="5518410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queueNode_t</a:t>
            </a:r>
            <a:r>
              <a:rPr lang="en-ID" b="1" dirty="0"/>
              <a:t>{</a:t>
            </a:r>
          </a:p>
          <a:p>
            <a:r>
              <a:rPr lang="en-ID" b="1" dirty="0"/>
              <a:t>	int data;</a:t>
            </a:r>
          </a:p>
          <a:p>
            <a:r>
              <a:rPr lang="en-ID" b="1" dirty="0"/>
              <a:t>	*next;</a:t>
            </a:r>
          </a:p>
          <a:p>
            <a:r>
              <a:rPr lang="en-ID" b="1" dirty="0"/>
              <a:t>} </a:t>
            </a:r>
            <a:r>
              <a:rPr lang="en-ID" b="1" dirty="0" err="1"/>
              <a:t>QueueNode</a:t>
            </a:r>
            <a:r>
              <a:rPr lang="en-ID" b="1" dirty="0"/>
              <a:t>;</a:t>
            </a:r>
          </a:p>
        </p:txBody>
      </p:sp>
      <p:sp>
        <p:nvSpPr>
          <p:cNvPr id="11" name="Subjudul 2">
            <a:extLst>
              <a:ext uri="{FF2B5EF4-FFF2-40B4-BE49-F238E27FC236}">
                <a16:creationId xmlns:a16="http://schemas.microsoft.com/office/drawing/2014/main" id="{2B8EEE2F-7F3A-4FD4-A208-398199680446}"/>
              </a:ext>
            </a:extLst>
          </p:cNvPr>
          <p:cNvSpPr txBox="1">
            <a:spLocks/>
          </p:cNvSpPr>
          <p:nvPr/>
        </p:nvSpPr>
        <p:spPr>
          <a:xfrm>
            <a:off x="4292621" y="3938338"/>
            <a:ext cx="1018660" cy="26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4090</a:t>
            </a:r>
            <a:endParaRPr lang="en-ID" sz="1200" b="1" dirty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48215588-82E3-4F78-B105-DB6A3134C4D0}"/>
              </a:ext>
            </a:extLst>
          </p:cNvPr>
          <p:cNvSpPr txBox="1">
            <a:spLocks/>
          </p:cNvSpPr>
          <p:nvPr/>
        </p:nvSpPr>
        <p:spPr>
          <a:xfrm>
            <a:off x="5963155" y="3913521"/>
            <a:ext cx="1018660" cy="26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4094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236541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718" y="1680410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4963812" y="2119480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5280644" y="2638926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7075354" y="2618873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01" y="2160945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6992422" y="216094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5884718" y="391740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1610555" y="16763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689649" y="211546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1006481" y="2634915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2801191" y="2614862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1077238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2718259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1610555" y="3913396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8433" y="119513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sp>
        <p:nvSpPr>
          <p:cNvPr id="26" name="Kotak Teks 25">
            <a:extLst>
              <a:ext uri="{FF2B5EF4-FFF2-40B4-BE49-F238E27FC236}">
                <a16:creationId xmlns:a16="http://schemas.microsoft.com/office/drawing/2014/main" id="{8A96DC63-9517-495E-BDDA-CBCEBB135737}"/>
              </a:ext>
            </a:extLst>
          </p:cNvPr>
          <p:cNvSpPr txBox="1"/>
          <p:nvPr/>
        </p:nvSpPr>
        <p:spPr>
          <a:xfrm>
            <a:off x="617221" y="5518410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queueNode_t</a:t>
            </a:r>
            <a:r>
              <a:rPr lang="en-ID" b="1" dirty="0"/>
              <a:t>{</a:t>
            </a:r>
          </a:p>
          <a:p>
            <a:r>
              <a:rPr lang="en-ID" b="1" dirty="0"/>
              <a:t>	int data;</a:t>
            </a:r>
          </a:p>
          <a:p>
            <a:r>
              <a:rPr lang="en-ID" b="1" dirty="0"/>
              <a:t>	*next;</a:t>
            </a:r>
          </a:p>
          <a:p>
            <a:r>
              <a:rPr lang="en-ID" b="1" dirty="0"/>
              <a:t>} </a:t>
            </a:r>
            <a:r>
              <a:rPr lang="en-ID" b="1" dirty="0" err="1"/>
              <a:t>QueueNode</a:t>
            </a:r>
            <a:r>
              <a:rPr lang="en-ID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076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718" y="1680410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4963812" y="2119480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5280644" y="2638926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7075354" y="2618873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01" y="2160945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6992422" y="216094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5884718" y="391740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1610555" y="16763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689649" y="211546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1006481" y="2634915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2801191" y="2614862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1077238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2718259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1610555" y="3913396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8433" y="119513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sp>
        <p:nvSpPr>
          <p:cNvPr id="42" name="Kotak Teks 41">
            <a:extLst>
              <a:ext uri="{FF2B5EF4-FFF2-40B4-BE49-F238E27FC236}">
                <a16:creationId xmlns:a16="http://schemas.microsoft.com/office/drawing/2014/main" id="{E06DEA18-99C8-41EF-A5E1-7FAA610D0DBA}"/>
              </a:ext>
            </a:extLst>
          </p:cNvPr>
          <p:cNvSpPr txBox="1"/>
          <p:nvPr/>
        </p:nvSpPr>
        <p:spPr>
          <a:xfrm>
            <a:off x="617221" y="5518410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queueNode_t</a:t>
            </a:r>
            <a:r>
              <a:rPr lang="en-ID" b="1" dirty="0"/>
              <a:t>{</a:t>
            </a:r>
          </a:p>
          <a:p>
            <a:r>
              <a:rPr lang="en-ID" b="1" dirty="0"/>
              <a:t>	int data;</a:t>
            </a:r>
          </a:p>
          <a:p>
            <a:r>
              <a:rPr lang="en-ID" b="1" dirty="0"/>
              <a:t>	*next;</a:t>
            </a:r>
          </a:p>
          <a:p>
            <a:r>
              <a:rPr lang="en-ID" b="1" dirty="0"/>
              <a:t>} </a:t>
            </a:r>
            <a:r>
              <a:rPr lang="en-ID" b="1" dirty="0" err="1"/>
              <a:t>QueueNode</a:t>
            </a:r>
            <a:r>
              <a:rPr lang="en-ID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894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718" y="1680410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4963812" y="2119480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5280644" y="2638926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7075354" y="2618873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01" y="2160945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6992422" y="216094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5884718" y="391740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1610555" y="16763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689649" y="211546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1006481" y="2634915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2801191" y="2614862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1077238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2718259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1610555" y="3913396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8433" y="119513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91528" y="3104147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Kotak Teks 25">
            <a:extLst>
              <a:ext uri="{FF2B5EF4-FFF2-40B4-BE49-F238E27FC236}">
                <a16:creationId xmlns:a16="http://schemas.microsoft.com/office/drawing/2014/main" id="{763007E1-AE8E-4EE1-8946-46F0E0AEC5A8}"/>
              </a:ext>
            </a:extLst>
          </p:cNvPr>
          <p:cNvSpPr txBox="1"/>
          <p:nvPr/>
        </p:nvSpPr>
        <p:spPr>
          <a:xfrm>
            <a:off x="617221" y="5518410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queueNode_t</a:t>
            </a:r>
            <a:r>
              <a:rPr lang="en-ID" b="1" dirty="0"/>
              <a:t>{</a:t>
            </a:r>
          </a:p>
          <a:p>
            <a:r>
              <a:rPr lang="en-ID" b="1" dirty="0"/>
              <a:t>	int data;</a:t>
            </a:r>
          </a:p>
          <a:p>
            <a:r>
              <a:rPr lang="en-ID" b="1" dirty="0"/>
              <a:t>	struct </a:t>
            </a:r>
            <a:r>
              <a:rPr lang="en-ID" b="1" dirty="0" err="1"/>
              <a:t>queueNode_t</a:t>
            </a:r>
            <a:r>
              <a:rPr lang="en-ID" b="1" dirty="0"/>
              <a:t> *next;</a:t>
            </a:r>
          </a:p>
          <a:p>
            <a:r>
              <a:rPr lang="en-ID" b="1" dirty="0"/>
              <a:t>} </a:t>
            </a:r>
            <a:r>
              <a:rPr lang="en-ID" b="1" dirty="0" err="1"/>
              <a:t>QueueNode</a:t>
            </a:r>
            <a:r>
              <a:rPr lang="en-ID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466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D55EFF-2315-4DD5-A6BD-E04A4FA0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851"/>
            <a:ext cx="10515600" cy="1325563"/>
          </a:xfrm>
        </p:spPr>
        <p:txBody>
          <a:bodyPr/>
          <a:lstStyle/>
          <a:p>
            <a:r>
              <a:rPr lang="en-US" dirty="0"/>
              <a:t>STRUKTUR QUEUE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50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718" y="1680410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4963812" y="2119480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5280644" y="2638926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7075354" y="2618873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401" y="2160945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6992422" y="2160945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5884718" y="3917407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1610555" y="167639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689649" y="211546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1006481" y="2634915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2801191" y="2614862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1077238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2718259" y="2156934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1610555" y="3913396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8433" y="1195134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91528" y="3104147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3C7A2F40-1A35-4164-AAC4-58F1C566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523" y="4181933"/>
            <a:ext cx="1572122" cy="4390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62C163-0CE4-466A-A306-B679C7EB2787}"/>
              </a:ext>
            </a:extLst>
          </p:cNvPr>
          <p:cNvSpPr/>
          <p:nvPr/>
        </p:nvSpPr>
        <p:spPr>
          <a:xfrm>
            <a:off x="8292617" y="4621003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8025FDC-AB70-4F13-BF49-B51E471D43B7}"/>
              </a:ext>
            </a:extLst>
          </p:cNvPr>
          <p:cNvSpPr/>
          <p:nvPr/>
        </p:nvSpPr>
        <p:spPr>
          <a:xfrm>
            <a:off x="8609449" y="5140449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89</a:t>
            </a:r>
            <a:endParaRPr lang="en-ID" sz="6600" b="1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75B642-8B5E-41E6-94A9-52F44A650949}"/>
              </a:ext>
            </a:extLst>
          </p:cNvPr>
          <p:cNvSpPr/>
          <p:nvPr/>
        </p:nvSpPr>
        <p:spPr>
          <a:xfrm>
            <a:off x="10404159" y="5120396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09ABED7-5A28-4FF5-A57B-2CDD6933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206" y="4662468"/>
            <a:ext cx="1077686" cy="477981"/>
          </a:xfrm>
        </p:spPr>
        <p:txBody>
          <a:bodyPr>
            <a:normAutofit/>
          </a:bodyPr>
          <a:lstStyle/>
          <a:p>
            <a:r>
              <a:rPr lang="en-US" sz="2000" b="1" dirty="0"/>
              <a:t>Data</a:t>
            </a:r>
            <a:endParaRPr lang="en-ID" sz="2000" b="1" dirty="0"/>
          </a:p>
        </p:txBody>
      </p:sp>
      <p:sp>
        <p:nvSpPr>
          <p:cNvPr id="9" name="Judul 4">
            <a:extLst>
              <a:ext uri="{FF2B5EF4-FFF2-40B4-BE49-F238E27FC236}">
                <a16:creationId xmlns:a16="http://schemas.microsoft.com/office/drawing/2014/main" id="{1ED6A70C-B7F3-46D5-BA8E-49CB86BAE861}"/>
              </a:ext>
            </a:extLst>
          </p:cNvPr>
          <p:cNvSpPr txBox="1">
            <a:spLocks/>
          </p:cNvSpPr>
          <p:nvPr/>
        </p:nvSpPr>
        <p:spPr>
          <a:xfrm>
            <a:off x="10321227" y="466246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10" name="Subjudul 2">
            <a:extLst>
              <a:ext uri="{FF2B5EF4-FFF2-40B4-BE49-F238E27FC236}">
                <a16:creationId xmlns:a16="http://schemas.microsoft.com/office/drawing/2014/main" id="{8765151F-AE68-410A-8DA6-59E065990480}"/>
              </a:ext>
            </a:extLst>
          </p:cNvPr>
          <p:cNvSpPr txBox="1">
            <a:spLocks/>
          </p:cNvSpPr>
          <p:nvPr/>
        </p:nvSpPr>
        <p:spPr>
          <a:xfrm>
            <a:off x="9213523" y="641893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2048</a:t>
            </a:r>
            <a:endParaRPr lang="en-ID" sz="1200" b="1" dirty="0"/>
          </a:p>
        </p:txBody>
      </p:sp>
      <p:sp>
        <p:nvSpPr>
          <p:cNvPr id="18" name="Subjudul 2">
            <a:extLst>
              <a:ext uri="{FF2B5EF4-FFF2-40B4-BE49-F238E27FC236}">
                <a16:creationId xmlns:a16="http://schemas.microsoft.com/office/drawing/2014/main" id="{76A445C1-2BEC-4ADC-BFCF-7BD2B6342D20}"/>
              </a:ext>
            </a:extLst>
          </p:cNvPr>
          <p:cNvSpPr txBox="1">
            <a:spLocks/>
          </p:cNvSpPr>
          <p:nvPr/>
        </p:nvSpPr>
        <p:spPr>
          <a:xfrm>
            <a:off x="4939360" y="4177922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QueueNode</a:t>
            </a:r>
            <a:endParaRPr lang="en-ID" sz="1200" b="1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823E400-5A77-4ACC-9049-AA21ED82D057}"/>
              </a:ext>
            </a:extLst>
          </p:cNvPr>
          <p:cNvSpPr/>
          <p:nvPr/>
        </p:nvSpPr>
        <p:spPr>
          <a:xfrm>
            <a:off x="4018454" y="4616992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B37C1362-FF58-411D-80F2-612C0ED337D6}"/>
              </a:ext>
            </a:extLst>
          </p:cNvPr>
          <p:cNvSpPr/>
          <p:nvPr/>
        </p:nvSpPr>
        <p:spPr>
          <a:xfrm>
            <a:off x="4335286" y="5136438"/>
            <a:ext cx="1219200" cy="978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endParaRPr lang="en-ID" sz="6600" b="1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912D51B-E23A-4456-AD78-3EE7E04B6DC1}"/>
              </a:ext>
            </a:extLst>
          </p:cNvPr>
          <p:cNvSpPr/>
          <p:nvPr/>
        </p:nvSpPr>
        <p:spPr>
          <a:xfrm>
            <a:off x="6129996" y="5116385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2048</a:t>
            </a:r>
            <a:endParaRPr lang="en-ID" b="1" dirty="0"/>
          </a:p>
        </p:txBody>
      </p:sp>
      <p:sp>
        <p:nvSpPr>
          <p:cNvPr id="22" name="Judul 4">
            <a:extLst>
              <a:ext uri="{FF2B5EF4-FFF2-40B4-BE49-F238E27FC236}">
                <a16:creationId xmlns:a16="http://schemas.microsoft.com/office/drawing/2014/main" id="{17040ADB-D5FB-44FA-9180-E54C04360AA6}"/>
              </a:ext>
            </a:extLst>
          </p:cNvPr>
          <p:cNvSpPr txBox="1">
            <a:spLocks/>
          </p:cNvSpPr>
          <p:nvPr/>
        </p:nvSpPr>
        <p:spPr>
          <a:xfrm>
            <a:off x="4406043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Data</a:t>
            </a:r>
            <a:endParaRPr lang="en-ID" sz="2000" b="1" dirty="0"/>
          </a:p>
        </p:txBody>
      </p:sp>
      <p:sp>
        <p:nvSpPr>
          <p:cNvPr id="23" name="Judul 4">
            <a:extLst>
              <a:ext uri="{FF2B5EF4-FFF2-40B4-BE49-F238E27FC236}">
                <a16:creationId xmlns:a16="http://schemas.microsoft.com/office/drawing/2014/main" id="{FDA8D740-DCC0-4308-B5C0-7A74CF28B081}"/>
              </a:ext>
            </a:extLst>
          </p:cNvPr>
          <p:cNvSpPr txBox="1">
            <a:spLocks/>
          </p:cNvSpPr>
          <p:nvPr/>
        </p:nvSpPr>
        <p:spPr>
          <a:xfrm>
            <a:off x="6047064" y="4658457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*next</a:t>
            </a:r>
            <a:endParaRPr lang="en-ID" sz="2000" b="1" dirty="0"/>
          </a:p>
        </p:txBody>
      </p:sp>
      <p:sp>
        <p:nvSpPr>
          <p:cNvPr id="24" name="Subjudul 2">
            <a:extLst>
              <a:ext uri="{FF2B5EF4-FFF2-40B4-BE49-F238E27FC236}">
                <a16:creationId xmlns:a16="http://schemas.microsoft.com/office/drawing/2014/main" id="{0011DF2B-833C-4ACB-A3F5-88124530AB2E}"/>
              </a:ext>
            </a:extLst>
          </p:cNvPr>
          <p:cNvSpPr txBox="1">
            <a:spLocks/>
          </p:cNvSpPr>
          <p:nvPr/>
        </p:nvSpPr>
        <p:spPr>
          <a:xfrm>
            <a:off x="4939360" y="641491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4090</a:t>
            </a:r>
            <a:endParaRPr lang="en-ID" sz="1600" b="1" dirty="0"/>
          </a:p>
        </p:txBody>
      </p:sp>
      <p:sp>
        <p:nvSpPr>
          <p:cNvPr id="25" name="Subjudul 2">
            <a:extLst>
              <a:ext uri="{FF2B5EF4-FFF2-40B4-BE49-F238E27FC236}">
                <a16:creationId xmlns:a16="http://schemas.microsoft.com/office/drawing/2014/main" id="{444CCDE0-F627-4EEB-A165-D0EC282F6BA9}"/>
              </a:ext>
            </a:extLst>
          </p:cNvPr>
          <p:cNvSpPr txBox="1">
            <a:spLocks/>
          </p:cNvSpPr>
          <p:nvPr/>
        </p:nvSpPr>
        <p:spPr>
          <a:xfrm>
            <a:off x="3367238" y="4051590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FRONT</a:t>
            </a:r>
            <a:endParaRPr lang="en-ID" sz="1200" b="1" dirty="0"/>
          </a:p>
        </p:txBody>
      </p:sp>
      <p:cxnSp>
        <p:nvCxnSpPr>
          <p:cNvPr id="30" name="Konektor: Siku 29">
            <a:extLst>
              <a:ext uri="{FF2B5EF4-FFF2-40B4-BE49-F238E27FC236}">
                <a16:creationId xmlns:a16="http://schemas.microsoft.com/office/drawing/2014/main" id="{37B769A7-3914-48A6-AB27-3CE8AC8CB0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020333" y="5605670"/>
            <a:ext cx="1272284" cy="242637"/>
          </a:xfrm>
          <a:prstGeom prst="bentConnector3">
            <a:avLst>
              <a:gd name="adj1" fmla="val 569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8625157-2B62-4A8A-BFA1-C17DF2BABE84}"/>
              </a:ext>
            </a:extLst>
          </p:cNvPr>
          <p:cNvSpPr/>
          <p:nvPr/>
        </p:nvSpPr>
        <p:spPr>
          <a:xfrm>
            <a:off x="441064" y="846749"/>
            <a:ext cx="3577390" cy="16844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/>
          </a:p>
        </p:txBody>
      </p:sp>
      <p:sp>
        <p:nvSpPr>
          <p:cNvPr id="27" name="Subjudul 2">
            <a:extLst>
              <a:ext uri="{FF2B5EF4-FFF2-40B4-BE49-F238E27FC236}">
                <a16:creationId xmlns:a16="http://schemas.microsoft.com/office/drawing/2014/main" id="{DF07A0D7-D61F-4089-A909-36E4C8B8D55F}"/>
              </a:ext>
            </a:extLst>
          </p:cNvPr>
          <p:cNvSpPr txBox="1">
            <a:spLocks/>
          </p:cNvSpPr>
          <p:nvPr/>
        </p:nvSpPr>
        <p:spPr>
          <a:xfrm>
            <a:off x="242281" y="407679"/>
            <a:ext cx="1572122" cy="43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Queue</a:t>
            </a:r>
            <a:endParaRPr lang="en-ID" sz="1200" b="1" dirty="0"/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87ED4208-8449-4354-ADD8-8C5411B524FE}"/>
              </a:ext>
            </a:extLst>
          </p:cNvPr>
          <p:cNvSpPr/>
          <p:nvPr/>
        </p:nvSpPr>
        <p:spPr>
          <a:xfrm>
            <a:off x="583173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1" name="Judul 4">
            <a:extLst>
              <a:ext uri="{FF2B5EF4-FFF2-40B4-BE49-F238E27FC236}">
                <a16:creationId xmlns:a16="http://schemas.microsoft.com/office/drawing/2014/main" id="{FEC4E9E6-4026-447C-A9E6-4DD18A66E033}"/>
              </a:ext>
            </a:extLst>
          </p:cNvPr>
          <p:cNvSpPr txBox="1">
            <a:spLocks/>
          </p:cNvSpPr>
          <p:nvPr/>
        </p:nvSpPr>
        <p:spPr>
          <a:xfrm>
            <a:off x="395824" y="831666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*_front</a:t>
            </a:r>
            <a:endParaRPr lang="en-ID" sz="2000" b="1" dirty="0"/>
          </a:p>
        </p:txBody>
      </p:sp>
      <p:sp>
        <p:nvSpPr>
          <p:cNvPr id="32" name="Persegi Panjang 31">
            <a:extLst>
              <a:ext uri="{FF2B5EF4-FFF2-40B4-BE49-F238E27FC236}">
                <a16:creationId xmlns:a16="http://schemas.microsoft.com/office/drawing/2014/main" id="{9D4773BF-8215-4FAD-982F-A253D999B001}"/>
              </a:ext>
            </a:extLst>
          </p:cNvPr>
          <p:cNvSpPr/>
          <p:nvPr/>
        </p:nvSpPr>
        <p:spPr>
          <a:xfrm>
            <a:off x="1784590" y="1285819"/>
            <a:ext cx="890337" cy="97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b="1" dirty="0"/>
          </a:p>
        </p:txBody>
      </p:sp>
      <p:sp>
        <p:nvSpPr>
          <p:cNvPr id="33" name="Judul 4">
            <a:extLst>
              <a:ext uri="{FF2B5EF4-FFF2-40B4-BE49-F238E27FC236}">
                <a16:creationId xmlns:a16="http://schemas.microsoft.com/office/drawing/2014/main" id="{E4B54B4B-8EC4-4B60-B935-9F3C6F41AF8C}"/>
              </a:ext>
            </a:extLst>
          </p:cNvPr>
          <p:cNvSpPr txBox="1">
            <a:spLocks/>
          </p:cNvSpPr>
          <p:nvPr/>
        </p:nvSpPr>
        <p:spPr>
          <a:xfrm>
            <a:off x="1586640" y="839208"/>
            <a:ext cx="1077686" cy="4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*_rear</a:t>
            </a:r>
            <a:endParaRPr lang="en-ID" sz="2000" b="1" dirty="0"/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D34C7FEF-45D7-4600-BFEF-B76468B983F2}"/>
              </a:ext>
            </a:extLst>
          </p:cNvPr>
          <p:cNvSpPr txBox="1"/>
          <p:nvPr/>
        </p:nvSpPr>
        <p:spPr>
          <a:xfrm>
            <a:off x="6096000" y="8921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typedef struct </a:t>
            </a:r>
            <a:r>
              <a:rPr lang="en-ID" b="1" dirty="0" err="1"/>
              <a:t>queue_t</a:t>
            </a:r>
            <a:r>
              <a:rPr lang="en-ID" b="1" dirty="0"/>
              <a:t> {</a:t>
            </a:r>
          </a:p>
          <a:p>
            <a:r>
              <a:rPr lang="en-ID" b="1" dirty="0"/>
              <a:t>    	           _front, </a:t>
            </a:r>
          </a:p>
          <a:p>
            <a:r>
              <a:rPr lang="en-ID" b="1" dirty="0"/>
              <a:t>	           _rear;</a:t>
            </a:r>
          </a:p>
          <a:p>
            <a:endParaRPr lang="en-ID" b="1" dirty="0"/>
          </a:p>
          <a:p>
            <a:r>
              <a:rPr lang="en-ID" b="1" dirty="0"/>
              <a:t>} Queue;</a:t>
            </a:r>
          </a:p>
        </p:txBody>
      </p:sp>
    </p:spTree>
    <p:extLst>
      <p:ext uri="{BB962C8B-B14F-4D97-AF65-F5344CB8AC3E}">
        <p14:creationId xmlns:p14="http://schemas.microsoft.com/office/powerpoint/2010/main" val="205137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1334</Words>
  <Application>Microsoft Office PowerPoint</Application>
  <PresentationFormat>Layar Lebar</PresentationFormat>
  <Paragraphs>572</Paragraphs>
  <Slides>29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ui-monospace</vt:lpstr>
      <vt:lpstr>Tema Office</vt:lpstr>
      <vt:lpstr>Queue</vt:lpstr>
      <vt:lpstr>Data</vt:lpstr>
      <vt:lpstr>Data</vt:lpstr>
      <vt:lpstr>Data</vt:lpstr>
      <vt:lpstr>Data</vt:lpstr>
      <vt:lpstr>Data</vt:lpstr>
      <vt:lpstr>STRUKTUR QUEUE</vt:lpstr>
      <vt:lpstr>Data</vt:lpstr>
      <vt:lpstr>Data</vt:lpstr>
      <vt:lpstr>Data</vt:lpstr>
      <vt:lpstr>Data</vt:lpstr>
      <vt:lpstr>Data</vt:lpstr>
      <vt:lpstr>Data</vt:lpstr>
      <vt:lpstr>IMPLEMENTASI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LUTHFIYYAH HANIFAH AMARI(588344)</dc:creator>
  <cp:lastModifiedBy>LUTHFIYYAH HANIFAH AMARI(588344)</cp:lastModifiedBy>
  <cp:revision>1</cp:revision>
  <dcterms:created xsi:type="dcterms:W3CDTF">2022-02-25T03:21:28Z</dcterms:created>
  <dcterms:modified xsi:type="dcterms:W3CDTF">2022-02-25T06:30:00Z</dcterms:modified>
</cp:coreProperties>
</file>