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71" r:id="rId7"/>
    <p:sldId id="269" r:id="rId8"/>
    <p:sldId id="272" r:id="rId9"/>
    <p:sldId id="274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70" r:id="rId18"/>
    <p:sldId id="281" r:id="rId19"/>
    <p:sldId id="282" r:id="rId20"/>
    <p:sldId id="26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05/10/2016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3789040"/>
            <a:ext cx="47880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bg1"/>
                </a:solidFill>
              </a:rPr>
              <a:t>Pemrograman Perangkat </a:t>
            </a:r>
            <a:r>
              <a:rPr lang="en-US" sz="2000" b="1" smtClean="0">
                <a:solidFill>
                  <a:schemeClr val="bg1"/>
                </a:solidFill>
              </a:rPr>
              <a:t>Bergerak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mtClean="0">
                <a:solidFill>
                  <a:schemeClr val="bg1"/>
                </a:solidFill>
              </a:rPr>
              <a:t>Dosen: Dwi Sunaryono</a:t>
            </a:r>
            <a:endParaRPr kumimoji="0" lang="en-US" altLang="ko-KR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95936" y="2636912"/>
            <a:ext cx="4788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smtClean="0"/>
              <a:t>Database Sederhana</a:t>
            </a:r>
            <a:endParaRPr lang="en-US" altLang="ko-KR" sz="36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1185"/>
            <a:ext cx="3810000" cy="257175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Membuat Tabel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69514"/>
            <a:ext cx="8291264" cy="767615"/>
          </a:xfrm>
        </p:spPr>
        <p:txBody>
          <a:bodyPr/>
          <a:lstStyle/>
          <a:p>
            <a:r>
              <a:rPr lang="en-US" smtClean="0"/>
              <a:t>Kelas SQLiteDatabase menyediakan akses dengan melakukan query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000"/>
              <a:t>Exposes methods to manage a SQLite database. </a:t>
            </a:r>
          </a:p>
          <a:p>
            <a:r>
              <a:rPr lang="en-US" sz="2000"/>
              <a:t>SQLiteDatabase has methods to create, delete</a:t>
            </a:r>
            <a:r>
              <a:rPr lang="en-US" sz="2000"/>
              <a:t>, </a:t>
            </a:r>
            <a:endParaRPr lang="en-US" sz="2000" smtClean="0"/>
          </a:p>
          <a:p>
            <a:r>
              <a:rPr lang="en-US" sz="2000" smtClean="0"/>
              <a:t>execute </a:t>
            </a:r>
            <a:r>
              <a:rPr lang="en-US" sz="2000"/>
              <a:t>SQL commands, and perform </a:t>
            </a:r>
            <a:r>
              <a:rPr lang="en-US" sz="2000"/>
              <a:t>other </a:t>
            </a:r>
            <a:endParaRPr lang="en-US" sz="2000" smtClean="0"/>
          </a:p>
          <a:p>
            <a:r>
              <a:rPr lang="en-US" sz="2000" smtClean="0"/>
              <a:t>common </a:t>
            </a:r>
            <a:r>
              <a:rPr lang="en-US" sz="2000"/>
              <a:t>database management tasks. </a:t>
            </a:r>
          </a:p>
          <a:p>
            <a:endParaRPr lang="en-US" sz="2000" smtClean="0"/>
          </a:p>
          <a:p>
            <a:r>
              <a:rPr lang="en-US" sz="2000" smtClean="0"/>
              <a:t>Database </a:t>
            </a:r>
            <a:r>
              <a:rPr lang="en-US" sz="2000"/>
              <a:t>names must be unique </a:t>
            </a:r>
            <a:r>
              <a:rPr lang="en-US" sz="2000"/>
              <a:t>within </a:t>
            </a:r>
            <a:endParaRPr lang="en-US" sz="2000" smtClean="0"/>
          </a:p>
          <a:p>
            <a:r>
              <a:rPr lang="en-US" sz="2000" smtClean="0"/>
              <a:t>an </a:t>
            </a:r>
            <a:r>
              <a:rPr lang="en-US" sz="2000"/>
              <a:t>application, not across all applications. </a:t>
            </a:r>
          </a:p>
          <a:p>
            <a:endParaRPr lang="en-US" sz="200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9592" y="4941168"/>
            <a:ext cx="759534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dbku.execSQL(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if not exists mhs(nrp TEXT, nama TEXT);"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0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Operasi Simpan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Kelas SQLiteDatabase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34072" y="1844825"/>
            <a:ext cx="6563072" cy="1656184"/>
          </a:xfrm>
        </p:spPr>
        <p:txBody>
          <a:bodyPr/>
          <a:lstStyle/>
          <a:p>
            <a:r>
              <a:rPr lang="en-US" sz="1600" smtClean="0"/>
              <a:t>Menfaatkan kelas SQLiteDatabase yang menyediakan metode/fungsi insert</a:t>
            </a:r>
          </a:p>
          <a:p>
            <a:endParaRPr lang="en-US" sz="1600"/>
          </a:p>
          <a:p>
            <a:r>
              <a:rPr lang="en-US" sz="1600" smtClean="0"/>
              <a:t>insert(String </a:t>
            </a:r>
            <a:r>
              <a:rPr lang="en-US" sz="1600"/>
              <a:t>table, String nullColumnHack, ContentValues values)</a:t>
            </a:r>
          </a:p>
          <a:p>
            <a:r>
              <a:rPr lang="en-US" sz="1600" smtClean="0"/>
              <a:t>Convenience </a:t>
            </a:r>
            <a:r>
              <a:rPr lang="en-US" sz="1600"/>
              <a:t>method for inserting a row into the database.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19672" y="3861048"/>
            <a:ext cx="738054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simpan()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ContentValues dataku 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dataku.put(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"nrp"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dataku.put(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"nama"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dbku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.insert(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"mhs"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,dataku);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Toast.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 Tersimpan"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,Toast.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0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Operasi AmbilData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Kelas SQLiteDatabase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34072" y="1844825"/>
            <a:ext cx="6563072" cy="1656184"/>
          </a:xfrm>
        </p:spPr>
        <p:txBody>
          <a:bodyPr/>
          <a:lstStyle/>
          <a:p>
            <a:r>
              <a:rPr lang="en-US" sz="1600" smtClean="0"/>
              <a:t>Menfaatkan kelas SQLiteDatabase yang menyediakan metode/fungsi Query untuk mengambil datake Cursor</a:t>
            </a:r>
          </a:p>
          <a:p>
            <a:endParaRPr lang="en-US" sz="1600"/>
          </a:p>
          <a:p>
            <a:r>
              <a:rPr lang="en-US" sz="1600"/>
              <a:t> rawQuery(String sql, String[] selectionArgs)</a:t>
            </a:r>
          </a:p>
          <a:p>
            <a:r>
              <a:rPr lang="en-US" sz="1600" smtClean="0"/>
              <a:t>Runs </a:t>
            </a:r>
            <a:r>
              <a:rPr lang="en-US" sz="1600"/>
              <a:t>the provided SQL and returns a Cursor over the result set.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504" y="3356992"/>
            <a:ext cx="9036496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ambildata(){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Cursor cur 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dbku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.rawQuery(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mhs where nrp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().toString()+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(cur.getCount() &gt;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Toast.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 Ditemukan Sejumlah 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cur.getCount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(),Toast.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cur.moveToFirst();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.setText(cur.getString(cur.getColumnIndex(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"nama"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 Tidak Ditemukan"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,Toast.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0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733246"/>
          </a:xfrm>
        </p:spPr>
        <p:txBody>
          <a:bodyPr/>
          <a:lstStyle/>
          <a:p>
            <a:r>
              <a:rPr lang="en-US" sz="3600" smtClean="0"/>
              <a:t>Program Selengkapnya (1)</a:t>
            </a:r>
            <a:endParaRPr lang="en-US" sz="360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733246"/>
            <a:ext cx="9144000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simpan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ambildata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dbku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SQLiteOpenHelper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Opendb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setContentView(R.layout.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nrp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(EditText)findViewById(R.id.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(EditText) findViewById(R.id.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simpan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(Button) findViewById(R.id.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Simpan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ambildata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(Button) findViewById(R.id.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ambildata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simpan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ambildata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Opendb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SQLiteOpenHelper(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"db.sql"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onCreate(SQLiteDatabase db) {}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onUpgrade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 db,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oldVersion,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newVersion) {}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dbku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Opendb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.getWritableDatabase();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dbku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.execSQL(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if not exists mhs(nrp TEXT, nama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733246"/>
          </a:xfrm>
        </p:spPr>
        <p:txBody>
          <a:bodyPr/>
          <a:lstStyle/>
          <a:p>
            <a:r>
              <a:rPr lang="en-US" sz="3600" smtClean="0"/>
              <a:t>Program Selengkapnya (2)</a:t>
            </a:r>
            <a:endParaRPr lang="en-US" sz="360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19672" y="733246"/>
            <a:ext cx="652133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onStop(){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dbku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Opendb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.onStop();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operasi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(v.getId())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Simpan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:simpan();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ambildata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:ambildata();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6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733246"/>
          </a:xfrm>
        </p:spPr>
        <p:txBody>
          <a:bodyPr/>
          <a:lstStyle/>
          <a:p>
            <a:r>
              <a:rPr lang="en-US" sz="3600" smtClean="0"/>
              <a:t>Program Selengkapnya (3)</a:t>
            </a:r>
            <a:endParaRPr lang="en-US" sz="36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67" y="1164134"/>
            <a:ext cx="9108255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simpan()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ContentValues dataku 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dataku.put(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"nrp"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dataku.put(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"nama"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dbku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.insert(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"mhs"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,dataku);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Toast.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 Tersimpan"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,Toast.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ambildata(){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Cursor cur 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dbku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.rawQuery(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mhs where nrp='"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().toString()+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(cur.getCount() &gt;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Toast.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 Ditemukan Sejumlah 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cur.getCount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(),Toast.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cur.moveToFirst();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.setText(cur.getString(cur.getColumnIndex(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"nama"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 Tidak Ditemukan"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,Toast.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1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332656"/>
            <a:ext cx="7524328" cy="1069514"/>
          </a:xfrm>
        </p:spPr>
        <p:txBody>
          <a:bodyPr/>
          <a:lstStyle/>
          <a:p>
            <a:r>
              <a:rPr lang="en-US" altLang="ko-KR"/>
              <a:t>Bagaimana dengan </a:t>
            </a:r>
            <a:br>
              <a:rPr lang="en-US" altLang="ko-KR"/>
            </a:br>
            <a:r>
              <a:rPr lang="en-US" altLang="ko-KR"/>
              <a:t>Operasi Update dan </a:t>
            </a:r>
            <a:r>
              <a:rPr lang="en-US" altLang="ko-KR"/>
              <a:t>Delete 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pic>
        <p:nvPicPr>
          <p:cNvPr id="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95" y="597207"/>
            <a:ext cx="1848321" cy="124761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26" y="1844824"/>
            <a:ext cx="4176464" cy="45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Operasi Update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95692"/>
            <a:ext cx="6563072" cy="460648"/>
          </a:xfrm>
        </p:spPr>
        <p:txBody>
          <a:bodyPr/>
          <a:lstStyle/>
          <a:p>
            <a:r>
              <a:rPr lang="en-US" smtClean="0"/>
              <a:t>Kelas SQLiteDatabase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755576" y="1708940"/>
            <a:ext cx="8229600" cy="1656184"/>
          </a:xfrm>
        </p:spPr>
        <p:txBody>
          <a:bodyPr/>
          <a:lstStyle/>
          <a:p>
            <a:r>
              <a:rPr lang="en-US" sz="1600" smtClean="0"/>
              <a:t>Menfaatkan kelas SQLiteDatabase yang menyediakan metode/fungsi update</a:t>
            </a:r>
            <a:endParaRPr lang="en-US" sz="1600"/>
          </a:p>
          <a:p>
            <a:r>
              <a:rPr lang="en-US" sz="1600" smtClean="0"/>
              <a:t>update(String </a:t>
            </a:r>
            <a:r>
              <a:rPr lang="en-US" sz="1600"/>
              <a:t>table, ContentValues values, String whereClause, String[] whereArgs)</a:t>
            </a:r>
          </a:p>
          <a:p>
            <a:r>
              <a:rPr lang="en-US" sz="1600" smtClean="0"/>
              <a:t>Convenience </a:t>
            </a:r>
            <a:r>
              <a:rPr lang="en-US" sz="1600"/>
              <a:t>method for updating rows in the database.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67624" y="2996952"/>
            <a:ext cx="791755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ContentValues dataku 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dataku.put(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"nrp"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dataku.put(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"nama"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dbku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.update(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"mhs"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,dataku,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"nrp='"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.getText().toString()+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Toast.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 Terupdate"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,Toast.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5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Operasi Delete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Kelas SQLiteDatabase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34072" y="1844825"/>
            <a:ext cx="6563072" cy="1656184"/>
          </a:xfrm>
        </p:spPr>
        <p:txBody>
          <a:bodyPr/>
          <a:lstStyle/>
          <a:p>
            <a:r>
              <a:rPr lang="en-US" sz="1600" smtClean="0"/>
              <a:t>Menfaatkan kelas SQLiteDatabase yang menyediakan metode/fungsi delete</a:t>
            </a:r>
          </a:p>
          <a:p>
            <a:endParaRPr lang="en-US" sz="1600"/>
          </a:p>
          <a:p>
            <a:r>
              <a:rPr lang="en-US" sz="1600"/>
              <a:t>delete(String table, String whereClause, String[] </a:t>
            </a:r>
            <a:r>
              <a:rPr lang="en-US" sz="1600"/>
              <a:t>whereArgs</a:t>
            </a:r>
            <a:r>
              <a:rPr lang="en-US" sz="1600" smtClean="0"/>
              <a:t>)</a:t>
            </a:r>
            <a:endParaRPr lang="en-US" sz="1600"/>
          </a:p>
          <a:p>
            <a:r>
              <a:rPr lang="en-US" sz="1600"/>
              <a:t>Convenience method for deleting rows in the database.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00826" y="3717032"/>
            <a:ext cx="727314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dbku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.delete(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"mhs"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"nrp='"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.getText().toString()+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Toast.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 Terhapus"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,Toast.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8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679" y="237167"/>
            <a:ext cx="1848321" cy="124761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6096000" cy="305752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8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Penyimpanan Data di Android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07504" y="1484784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Android, ada tiga cara dasar menyimpan data :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SharedPreferences — cara sederhana untuk menyimpan data sederhana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— menyimpan data dalam bentuk file dan diakses dengan operasi file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RDMS —Relational Database Management System melalui dukungan database SQLite</a:t>
            </a:r>
          </a:p>
          <a:p>
            <a:pPr marL="914400" lvl="1" indent="-457200" algn="just">
              <a:buFont typeface="+mj-lt"/>
              <a:buAutoNum type="alphaLcPeriod"/>
            </a:pP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679" y="237167"/>
            <a:ext cx="1848321" cy="124761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Database Andorid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menggunakan sistem database SQLite. </a:t>
            </a:r>
            <a:endParaRPr lang="en-US" sz="20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yang dibuat untuk sebuah aplikasi hanya dapat diakses oleh aplikasi itu sendiri. </a:t>
            </a:r>
            <a:endParaRPr lang="en-US" sz="20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Aplikasi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lain tidak dapat mengaksesnya.</a:t>
            </a:r>
          </a:p>
          <a:p>
            <a:pPr algn="just"/>
            <a:endParaRPr lang="en-US" sz="2000" smtClean="0"/>
          </a:p>
          <a:p>
            <a:pPr algn="just"/>
            <a:r>
              <a:rPr lang="en-US" sz="2000" smtClean="0"/>
              <a:t>Pada </a:t>
            </a:r>
            <a:r>
              <a:rPr lang="en-US" sz="2000"/>
              <a:t>android, database SQLite yang anda buat </a:t>
            </a:r>
            <a:endParaRPr lang="en-US" sz="2000" smtClean="0"/>
          </a:p>
          <a:p>
            <a:pPr algn="just"/>
            <a:r>
              <a:rPr lang="en-US" sz="2000" smtClean="0"/>
              <a:t>melalui </a:t>
            </a:r>
            <a:r>
              <a:rPr lang="en-US" sz="2000"/>
              <a:t>program selalui disimpan di folder /data/data/&lt;nama package&gt;/databases.</a:t>
            </a:r>
            <a:endParaRPr lang="en-US" sz="2000" dirty="0"/>
          </a:p>
        </p:txBody>
      </p:sp>
      <p:pic>
        <p:nvPicPr>
          <p:cNvPr id="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95" y="597207"/>
            <a:ext cx="1848321" cy="124761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33976"/>
            <a:ext cx="9144000" cy="1069514"/>
          </a:xfrm>
        </p:spPr>
        <p:txBody>
          <a:bodyPr/>
          <a:lstStyle/>
          <a:p>
            <a:r>
              <a:rPr lang="en-US" altLang="ko-KR" smtClean="0"/>
              <a:t>Pembuatan aplikasi sederhana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07504" y="755489"/>
            <a:ext cx="89289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Buat Layout </a:t>
            </a:r>
            <a:endParaRPr lang="en-US" sz="24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yang 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 </a:t>
            </a:r>
            <a:endParaRPr lang="en-US" sz="24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Menampung </a:t>
            </a:r>
          </a:p>
          <a:p>
            <a:pPr algn="just"/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sederhana seperti berikut ini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679" y="237167"/>
            <a:ext cx="1848321" cy="124761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0" y="2315781"/>
            <a:ext cx="2673442" cy="4209563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20833" y="575515"/>
            <a:ext cx="6480721" cy="6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RelativeLayout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"http://schemas.android.com/tools"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:paddingBottom=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"@dimen/activity_vertical_margin"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:paddingLeft=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"@dimen/activity_horizontal_margin"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:paddingRight=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"@dimen/activity_horizontal_margin"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:paddingTop=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"@dimen/activity_vertical_margin"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"com.example.gondar.dbsederhana.MainActivity"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TextView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android:layout_width="wrap_content"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android:layout_height="wrap_content"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android:text="Hello World!" /&gt;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:textAppearance=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"?android:attr/textAppearanceLarge"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"NRP"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"@+id/textView"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:layout_alignParentTop=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:layout_alignParentLeft=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:layout_alignParentStart=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:inputType=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"textPersonName"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:ems=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"@+id/nrp"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:layout_alignParentTop=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:layout_alignParentRight=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:layout_alignParentEnd=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544" y="102913"/>
            <a:ext cx="5474576" cy="67172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:textAppearance=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"?android:attr/textAppearanceLarge"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"Nama"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"@+id/textView2"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:layout_below=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"@+id/nrp"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:layout_alignParentLeft=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:layout_alignParentStart=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"42dp"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:inputType=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"textPersonName"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:ems=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"@+id/nama"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:layout_alignBottom=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"@+id/textView2"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:layout_alignLeft=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"@+id/nrp"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:layout_alignStart=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"@+id/nrp"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"Simpan"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"@+id/Simpan"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:layout_below=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"@+id/textView2"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:layout_alignParentLeft=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:layout_alignParentStart=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"54dp"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"AmbilData"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"@+id/ambildata"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:layout_alignTop=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"@+id/Simpan"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:layout_toRightOf=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"@+id/Simpan"</a:t>
            </a:r>
            <a:b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:layout_toEndOf=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"@+id/Simpan"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RelativeLayout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196752"/>
            <a:ext cx="2673442" cy="42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Pembuatan DatabaseTabel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930116" y="1069514"/>
            <a:ext cx="6563072" cy="1512168"/>
          </a:xfrm>
        </p:spPr>
        <p:txBody>
          <a:bodyPr/>
          <a:lstStyle/>
          <a:p>
            <a:pPr algn="just"/>
            <a:r>
              <a:rPr lang="en-US" sz="2800" smtClean="0"/>
              <a:t>Pembuatan Database </a:t>
            </a:r>
            <a:r>
              <a:rPr lang="en-US" sz="2800" smtClean="0"/>
              <a:t>memakai kelas </a:t>
            </a:r>
            <a:r>
              <a:rPr lang="en-US" sz="2800" smtClean="0"/>
              <a:t>SQLiteOpenHelper </a:t>
            </a:r>
            <a:r>
              <a:rPr lang="en-US" sz="2800" smtClean="0"/>
              <a:t>yang merupakan paket dari Android</a:t>
            </a:r>
          </a:p>
        </p:txBody>
      </p:sp>
      <p:pic>
        <p:nvPicPr>
          <p:cNvPr id="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95" y="597207"/>
            <a:ext cx="1848321" cy="124761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80905" y="2612389"/>
            <a:ext cx="680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android.database.sqlite.SQLiteOpenHelper;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idx="10"/>
          </p:nvPr>
        </p:nvSpPr>
        <p:spPr>
          <a:xfrm>
            <a:off x="1824526" y="3140968"/>
            <a:ext cx="6719451" cy="2664296"/>
          </a:xfrm>
        </p:spPr>
        <p:txBody>
          <a:bodyPr/>
          <a:lstStyle/>
          <a:p>
            <a:pPr algn="just"/>
            <a:r>
              <a:rPr lang="en-US" sz="2800" smtClean="0"/>
              <a:t>Cara Membuat dengan melakukan </a:t>
            </a:r>
          </a:p>
          <a:p>
            <a:pPr algn="just"/>
            <a:r>
              <a:rPr lang="en-US" sz="2800" smtClean="0"/>
              <a:t>instan kelas SQLiteOpenHelper, pada metode/fungsi konstruktor diberikan parameter nama database.</a:t>
            </a:r>
          </a:p>
          <a:p>
            <a:pPr algn="just"/>
            <a:endParaRPr lang="en-US" sz="280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42006" y="5512876"/>
            <a:ext cx="647965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Opendb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SQLiteOpenHelper(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"db.sql"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42006" y="5053175"/>
            <a:ext cx="510909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SQLiteOpenHelper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Opendb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Kelas SQLiteOpenHelper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69514"/>
            <a:ext cx="8291264" cy="767615"/>
          </a:xfrm>
        </p:spPr>
        <p:txBody>
          <a:bodyPr/>
          <a:lstStyle/>
          <a:p>
            <a:r>
              <a:rPr lang="en-US" smtClean="0"/>
              <a:t>Kelas bertipe abstrak, sehingga harus diberikan </a:t>
            </a:r>
          </a:p>
          <a:p>
            <a:r>
              <a:rPr lang="en-US" smtClean="0"/>
              <a:t>Implementasi terhadap metode/fungsinya 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0"/>
          </p:nvPr>
        </p:nvSpPr>
        <p:spPr bwMode="auto">
          <a:xfrm>
            <a:off x="323528" y="2036375"/>
            <a:ext cx="866936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Opendb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SQLiteOpenHelper(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"db.sql"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onCreate(SQLiteDatabase db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onUpgrade(SQLiteDatabase db,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oldVersion,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newVersion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3608" y="3620616"/>
            <a:ext cx="7949281" cy="14401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Kelas SQLiteOpenHelper dapat dipakai untuk membuat database, kemudian setelah database terbentuk, dapatabase tersebut dapat dibuka dengan cara:</a:t>
            </a:r>
          </a:p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18051" y="5260022"/>
            <a:ext cx="405110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dbku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Opendb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.getWritableDatabase();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8050" y="4821845"/>
            <a:ext cx="405110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dbku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Membuat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Kelas SQLiteOpenHelper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800"/>
              <a:t>A helper class to manage database creation and version management.</a:t>
            </a:r>
          </a:p>
          <a:p>
            <a:endParaRPr lang="en-US" sz="1800"/>
          </a:p>
          <a:p>
            <a:r>
              <a:rPr lang="en-US" sz="1800"/>
              <a:t>You create a subclass implementing onCreate(SQLiteDatabase), onUpgrade(SQLiteDatabase, int, int) and optionally onOpen(SQLiteDatabase), and this class takes care </a:t>
            </a:r>
            <a:r>
              <a:rPr lang="en-US" sz="1800"/>
              <a:t>of </a:t>
            </a:r>
            <a:endParaRPr lang="en-US" sz="1800" smtClean="0"/>
          </a:p>
          <a:p>
            <a:r>
              <a:rPr lang="en-US" sz="1800" smtClean="0"/>
              <a:t>opening </a:t>
            </a:r>
            <a:r>
              <a:rPr lang="en-US" sz="1800"/>
              <a:t>the database if it exists, creating it if it does not</a:t>
            </a:r>
            <a:r>
              <a:rPr lang="en-US" sz="1800"/>
              <a:t>, </a:t>
            </a:r>
            <a:endParaRPr lang="en-US" sz="1800" smtClean="0"/>
          </a:p>
          <a:p>
            <a:r>
              <a:rPr lang="en-US" sz="1800" smtClean="0"/>
              <a:t>and </a:t>
            </a:r>
            <a:r>
              <a:rPr lang="en-US" sz="1800"/>
              <a:t>upgrading it as necessary. Transactions are used </a:t>
            </a:r>
            <a:r>
              <a:rPr lang="en-US" sz="1800"/>
              <a:t>to </a:t>
            </a:r>
            <a:endParaRPr lang="en-US" sz="1800" smtClean="0"/>
          </a:p>
          <a:p>
            <a:r>
              <a:rPr lang="en-US" sz="1800" smtClean="0"/>
              <a:t>make </a:t>
            </a:r>
            <a:r>
              <a:rPr lang="en-US" sz="1800"/>
              <a:t>sure the database is always in a sensible state.</a:t>
            </a:r>
          </a:p>
          <a:p>
            <a:endParaRPr lang="en-US" sz="1800"/>
          </a:p>
          <a:p>
            <a:r>
              <a:rPr lang="en-US" sz="1800"/>
              <a:t>This class makes it easy for </a:t>
            </a:r>
            <a:r>
              <a:rPr lang="en-US" sz="1800"/>
              <a:t>ContentProvider </a:t>
            </a:r>
            <a:endParaRPr lang="en-US" sz="1800" smtClean="0"/>
          </a:p>
          <a:p>
            <a:r>
              <a:rPr lang="en-US" sz="1800" smtClean="0"/>
              <a:t>implementations </a:t>
            </a:r>
            <a:r>
              <a:rPr lang="en-US" sz="1800"/>
              <a:t>to defer opening and upgrading the database </a:t>
            </a:r>
            <a:r>
              <a:rPr lang="en-US" sz="1800"/>
              <a:t>until </a:t>
            </a:r>
            <a:r>
              <a:rPr lang="en-US" sz="1800" smtClean="0"/>
              <a:t>first </a:t>
            </a:r>
            <a:r>
              <a:rPr lang="en-US" sz="1800"/>
              <a:t>use, to avoid blocking application startup </a:t>
            </a:r>
            <a:r>
              <a:rPr lang="en-US" sz="1800"/>
              <a:t>with </a:t>
            </a:r>
            <a:r>
              <a:rPr lang="en-US" sz="1800" smtClean="0"/>
              <a:t>long-running </a:t>
            </a:r>
            <a:r>
              <a:rPr lang="en-US" sz="1800"/>
              <a:t>database upgrades. </a:t>
            </a:r>
          </a:p>
        </p:txBody>
      </p:sp>
    </p:spTree>
    <p:extLst>
      <p:ext uri="{BB962C8B-B14F-4D97-AF65-F5344CB8AC3E}">
        <p14:creationId xmlns:p14="http://schemas.microsoft.com/office/powerpoint/2010/main" val="33037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Kelas SQLiteDatabase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69514"/>
            <a:ext cx="8291264" cy="767615"/>
          </a:xfrm>
        </p:spPr>
        <p:txBody>
          <a:bodyPr/>
          <a:lstStyle/>
          <a:p>
            <a:r>
              <a:rPr lang="en-US" smtClean="0"/>
              <a:t>Kelas bertipe abstrak, sehingga harus diberikan </a:t>
            </a:r>
          </a:p>
          <a:p>
            <a:r>
              <a:rPr lang="en-US" smtClean="0"/>
              <a:t>Implementasi terhadap metode/fungsinya 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0"/>
          </p:nvPr>
        </p:nvSpPr>
        <p:spPr bwMode="auto">
          <a:xfrm>
            <a:off x="323528" y="2036375"/>
            <a:ext cx="866936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Opendb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SQLiteOpenHelper(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"db.sql"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onCreate(SQLiteDatabase db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onUpgrade(SQLiteDatabase db,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oldVersion,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newVersion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3608" y="3620616"/>
            <a:ext cx="7949281" cy="14401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Kelas SQLiteOpenHelper dapat dipakai untuk membuat database, kemudian setelah database terbentuk, database tersebut dapat </a:t>
            </a:r>
          </a:p>
          <a:p>
            <a:r>
              <a:rPr lang="en-US" smtClean="0"/>
              <a:t>dibuka dengan cara:</a:t>
            </a:r>
          </a:p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18051" y="5260022"/>
            <a:ext cx="405110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dbku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Opendb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.getWritableDatabase();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8050" y="4821845"/>
            <a:ext cx="405110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dbku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611</Words>
  <Application>Microsoft Office PowerPoint</Application>
  <PresentationFormat>On-screen Show 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Malgun Gothic</vt:lpstr>
      <vt:lpstr>Arial</vt:lpstr>
      <vt:lpstr>Calibri</vt:lpstr>
      <vt:lpstr>Courier New</vt:lpstr>
      <vt:lpstr>Office Theme</vt:lpstr>
      <vt:lpstr>Custom Design</vt:lpstr>
      <vt:lpstr>PowerPoint Presentation</vt:lpstr>
      <vt:lpstr>Penyimpanan Data di Android</vt:lpstr>
      <vt:lpstr> Database Andorid</vt:lpstr>
      <vt:lpstr>Pembuatan aplikasi sederhana</vt:lpstr>
      <vt:lpstr>PowerPoint Presentation</vt:lpstr>
      <vt:lpstr> Pembuatan DatabaseTabel</vt:lpstr>
      <vt:lpstr>Kelas SQLiteOpenHelper</vt:lpstr>
      <vt:lpstr>Membuat Database</vt:lpstr>
      <vt:lpstr>Kelas SQLiteDatabase</vt:lpstr>
      <vt:lpstr>Membuat Tabel</vt:lpstr>
      <vt:lpstr>Operasi Simpan</vt:lpstr>
      <vt:lpstr>Operasi AmbilData</vt:lpstr>
      <vt:lpstr>Program Selengkapnya (1)</vt:lpstr>
      <vt:lpstr>Program Selengkapnya (2)</vt:lpstr>
      <vt:lpstr>Program Selengkapnya (3)</vt:lpstr>
      <vt:lpstr>Bagaimana dengan  Operasi Update dan Delete ?</vt:lpstr>
      <vt:lpstr>Operasi Update</vt:lpstr>
      <vt:lpstr>Operasi Delete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Dwi S</cp:lastModifiedBy>
  <cp:revision>43</cp:revision>
  <dcterms:created xsi:type="dcterms:W3CDTF">2014-04-01T16:35:38Z</dcterms:created>
  <dcterms:modified xsi:type="dcterms:W3CDTF">2016-10-05T11:36:49Z</dcterms:modified>
</cp:coreProperties>
</file>