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54" r:id="rId1"/>
  </p:sldMasterIdLst>
  <p:notesMasterIdLst>
    <p:notesMasterId r:id="rId40"/>
  </p:notesMasterIdLst>
  <p:sldIdLst>
    <p:sldId id="256" r:id="rId2"/>
    <p:sldId id="278" r:id="rId3"/>
    <p:sldId id="279" r:id="rId4"/>
    <p:sldId id="257" r:id="rId5"/>
    <p:sldId id="258" r:id="rId6"/>
    <p:sldId id="259" r:id="rId7"/>
    <p:sldId id="260" r:id="rId8"/>
    <p:sldId id="261" r:id="rId9"/>
    <p:sldId id="262" r:id="rId10"/>
    <p:sldId id="284" r:id="rId11"/>
    <p:sldId id="282" r:id="rId12"/>
    <p:sldId id="281" r:id="rId13"/>
    <p:sldId id="287" r:id="rId14"/>
    <p:sldId id="288" r:id="rId15"/>
    <p:sldId id="286" r:id="rId16"/>
    <p:sldId id="291" r:id="rId17"/>
    <p:sldId id="289" r:id="rId18"/>
    <p:sldId id="290" r:id="rId19"/>
    <p:sldId id="292" r:id="rId20"/>
    <p:sldId id="293" r:id="rId21"/>
    <p:sldId id="294" r:id="rId22"/>
    <p:sldId id="295" r:id="rId23"/>
    <p:sldId id="308" r:id="rId24"/>
    <p:sldId id="309" r:id="rId25"/>
    <p:sldId id="310" r:id="rId26"/>
    <p:sldId id="311" r:id="rId27"/>
    <p:sldId id="312" r:id="rId28"/>
    <p:sldId id="283" r:id="rId29"/>
    <p:sldId id="299" r:id="rId30"/>
    <p:sldId id="300" r:id="rId31"/>
    <p:sldId id="301" r:id="rId32"/>
    <p:sldId id="302" r:id="rId33"/>
    <p:sldId id="303" r:id="rId34"/>
    <p:sldId id="304" r:id="rId35"/>
    <p:sldId id="306" r:id="rId36"/>
    <p:sldId id="307" r:id="rId37"/>
    <p:sldId id="305" r:id="rId38"/>
    <p:sldId id="277"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251" autoAdjust="0"/>
    <p:restoredTop sz="81170"/>
  </p:normalViewPr>
  <p:slideViewPr>
    <p:cSldViewPr snapToGrid="0" snapToObjects="1">
      <p:cViewPr varScale="1">
        <p:scale>
          <a:sx n="86" d="100"/>
          <a:sy n="86" d="100"/>
        </p:scale>
        <p:origin x="52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7097E7-A474-0048-9833-F1075CDFD949}" type="datetimeFigureOut">
              <a:rPr lang="en-US" smtClean="0"/>
              <a:t>10/26/23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1ED936-0487-7B47-A2AA-7D68AF676CB5}" type="slidenum">
              <a:rPr lang="en-US" smtClean="0"/>
              <a:t>‹#›</a:t>
            </a:fld>
            <a:endParaRPr lang="en-US"/>
          </a:p>
        </p:txBody>
      </p:sp>
    </p:spTree>
    <p:extLst>
      <p:ext uri="{BB962C8B-B14F-4D97-AF65-F5344CB8AC3E}">
        <p14:creationId xmlns:p14="http://schemas.microsoft.com/office/powerpoint/2010/main" val="6151677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Pengenalan</a:t>
            </a:r>
            <a:r>
              <a:rPr lang="en-US" baseline="0" dirty="0"/>
              <a:t> </a:t>
            </a:r>
            <a:r>
              <a:rPr lang="en-US" baseline="0" dirty="0" err="1"/>
              <a:t>tentang</a:t>
            </a:r>
            <a:r>
              <a:rPr lang="en-US" baseline="0" dirty="0"/>
              <a:t> GPS </a:t>
            </a:r>
            <a:r>
              <a:rPr lang="en-US" baseline="0" dirty="0" err="1"/>
              <a:t>dapat</a:t>
            </a:r>
            <a:r>
              <a:rPr lang="en-US" baseline="0" dirty="0"/>
              <a:t> </a:t>
            </a:r>
            <a:r>
              <a:rPr lang="en-US" baseline="0" dirty="0" err="1"/>
              <a:t>disampaikan</a:t>
            </a:r>
            <a:r>
              <a:rPr lang="en-US" baseline="0" dirty="0"/>
              <a:t> </a:t>
            </a:r>
            <a:r>
              <a:rPr lang="en-US" baseline="0" dirty="0" err="1"/>
              <a:t>secara</a:t>
            </a:r>
            <a:r>
              <a:rPr lang="en-US" baseline="0" dirty="0"/>
              <a:t> </a:t>
            </a:r>
            <a:r>
              <a:rPr lang="en-US" baseline="0" dirty="0" err="1"/>
              <a:t>lisan</a:t>
            </a:r>
            <a:r>
              <a:rPr lang="en-US" baseline="0" dirty="0"/>
              <a:t> </a:t>
            </a:r>
            <a:r>
              <a:rPr lang="en-US" baseline="0" dirty="0" err="1"/>
              <a:t>dan</a:t>
            </a:r>
            <a:r>
              <a:rPr lang="en-US" baseline="0" dirty="0"/>
              <a:t> </a:t>
            </a:r>
            <a:r>
              <a:rPr lang="en-US" baseline="0" dirty="0" err="1"/>
              <a:t>singkat</a:t>
            </a:r>
            <a:r>
              <a:rPr lang="en-US" baseline="0" dirty="0"/>
              <a:t>, </a:t>
            </a:r>
            <a:r>
              <a:rPr lang="en-US" baseline="0" dirty="0" err="1"/>
              <a:t>karena</a:t>
            </a:r>
            <a:r>
              <a:rPr lang="en-US" baseline="0" dirty="0"/>
              <a:t> </a:t>
            </a:r>
            <a:r>
              <a:rPr lang="en-US" baseline="0" dirty="0" err="1"/>
              <a:t>mahasiswa</a:t>
            </a:r>
            <a:r>
              <a:rPr lang="en-US" baseline="0" dirty="0"/>
              <a:t> </a:t>
            </a:r>
            <a:r>
              <a:rPr lang="en-US" baseline="0" dirty="0" err="1"/>
              <a:t>sudah</a:t>
            </a:r>
            <a:r>
              <a:rPr lang="en-US" baseline="0" dirty="0"/>
              <a:t> familiar </a:t>
            </a:r>
            <a:r>
              <a:rPr lang="en-US" baseline="0" dirty="0" err="1"/>
              <a:t>dengan</a:t>
            </a:r>
            <a:r>
              <a:rPr lang="en-US" baseline="0" dirty="0"/>
              <a:t> GPS. </a:t>
            </a:r>
            <a:r>
              <a:rPr lang="en-US" baseline="0" dirty="0" err="1"/>
              <a:t>Materi</a:t>
            </a:r>
            <a:r>
              <a:rPr lang="en-US" baseline="0" dirty="0"/>
              <a:t> </a:t>
            </a:r>
            <a:r>
              <a:rPr lang="en-US" baseline="0" dirty="0" err="1"/>
              <a:t>berikut</a:t>
            </a:r>
            <a:r>
              <a:rPr lang="en-US" baseline="0" dirty="0"/>
              <a:t> </a:t>
            </a:r>
            <a:r>
              <a:rPr lang="en-US" baseline="0" dirty="0" err="1"/>
              <a:t>lebih</a:t>
            </a:r>
            <a:r>
              <a:rPr lang="en-US" baseline="0" dirty="0"/>
              <a:t> </a:t>
            </a:r>
            <a:r>
              <a:rPr lang="en-US" baseline="0" dirty="0" err="1"/>
              <a:t>berfokus</a:t>
            </a:r>
            <a:r>
              <a:rPr lang="en-US" baseline="0" dirty="0"/>
              <a:t> </a:t>
            </a:r>
            <a:r>
              <a:rPr lang="en-US" baseline="0" dirty="0" err="1"/>
              <a:t>pada</a:t>
            </a:r>
            <a:r>
              <a:rPr lang="en-US" baseline="0" dirty="0"/>
              <a:t> </a:t>
            </a:r>
            <a:r>
              <a:rPr lang="en-US" baseline="0" dirty="0" err="1"/>
              <a:t>teknik</a:t>
            </a:r>
            <a:r>
              <a:rPr lang="en-US" baseline="0" dirty="0"/>
              <a:t> </a:t>
            </a:r>
            <a:r>
              <a:rPr lang="en-US" baseline="0" dirty="0" err="1"/>
              <a:t>implementasi</a:t>
            </a:r>
            <a:r>
              <a:rPr lang="en-US" baseline="0" dirty="0"/>
              <a:t> </a:t>
            </a:r>
            <a:r>
              <a:rPr lang="en-US" baseline="0" dirty="0" err="1"/>
              <a:t>penggunaan</a:t>
            </a:r>
            <a:r>
              <a:rPr lang="en-US" baseline="0" dirty="0"/>
              <a:t> GPS</a:t>
            </a:r>
            <a:endParaRPr lang="en-US" dirty="0"/>
          </a:p>
        </p:txBody>
      </p:sp>
      <p:sp>
        <p:nvSpPr>
          <p:cNvPr id="4" name="Slide Number Placeholder 3"/>
          <p:cNvSpPr>
            <a:spLocks noGrp="1"/>
          </p:cNvSpPr>
          <p:nvPr>
            <p:ph type="sldNum" sz="quarter" idx="10"/>
          </p:nvPr>
        </p:nvSpPr>
        <p:spPr/>
        <p:txBody>
          <a:bodyPr/>
          <a:lstStyle/>
          <a:p>
            <a:fld id="{381ED936-0487-7B47-A2AA-7D68AF676CB5}" type="slidenum">
              <a:rPr lang="en-US" smtClean="0"/>
              <a:t>4</a:t>
            </a:fld>
            <a:endParaRPr lang="en-US"/>
          </a:p>
        </p:txBody>
      </p:sp>
    </p:spTree>
    <p:extLst>
      <p:ext uri="{BB962C8B-B14F-4D97-AF65-F5344CB8AC3E}">
        <p14:creationId xmlns:p14="http://schemas.microsoft.com/office/powerpoint/2010/main" val="11377782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1ED936-0487-7B47-A2AA-7D68AF676CB5}" type="slidenum">
              <a:rPr lang="en-US" smtClean="0"/>
              <a:t>30</a:t>
            </a:fld>
            <a:endParaRPr lang="en-US"/>
          </a:p>
        </p:txBody>
      </p:sp>
    </p:spTree>
    <p:extLst>
      <p:ext uri="{BB962C8B-B14F-4D97-AF65-F5344CB8AC3E}">
        <p14:creationId xmlns:p14="http://schemas.microsoft.com/office/powerpoint/2010/main" val="24679866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1ED936-0487-7B47-A2AA-7D68AF676CB5}" type="slidenum">
              <a:rPr lang="en-US" smtClean="0"/>
              <a:t>31</a:t>
            </a:fld>
            <a:endParaRPr lang="en-US"/>
          </a:p>
        </p:txBody>
      </p:sp>
    </p:spTree>
    <p:extLst>
      <p:ext uri="{BB962C8B-B14F-4D97-AF65-F5344CB8AC3E}">
        <p14:creationId xmlns:p14="http://schemas.microsoft.com/office/powerpoint/2010/main" val="30536321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1ED936-0487-7B47-A2AA-7D68AF676CB5}" type="slidenum">
              <a:rPr lang="en-US" smtClean="0"/>
              <a:t>32</a:t>
            </a:fld>
            <a:endParaRPr lang="en-US"/>
          </a:p>
        </p:txBody>
      </p:sp>
    </p:spTree>
    <p:extLst>
      <p:ext uri="{BB962C8B-B14F-4D97-AF65-F5344CB8AC3E}">
        <p14:creationId xmlns:p14="http://schemas.microsoft.com/office/powerpoint/2010/main" val="29675809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1ED936-0487-7B47-A2AA-7D68AF676CB5}" type="slidenum">
              <a:rPr lang="en-US" smtClean="0"/>
              <a:t>33</a:t>
            </a:fld>
            <a:endParaRPr lang="en-US"/>
          </a:p>
        </p:txBody>
      </p:sp>
    </p:spTree>
    <p:extLst>
      <p:ext uri="{BB962C8B-B14F-4D97-AF65-F5344CB8AC3E}">
        <p14:creationId xmlns:p14="http://schemas.microsoft.com/office/powerpoint/2010/main" val="30853559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1ED936-0487-7B47-A2AA-7D68AF676CB5}" type="slidenum">
              <a:rPr lang="en-US" smtClean="0"/>
              <a:t>34</a:t>
            </a:fld>
            <a:endParaRPr lang="en-US"/>
          </a:p>
        </p:txBody>
      </p:sp>
    </p:spTree>
    <p:extLst>
      <p:ext uri="{BB962C8B-B14F-4D97-AF65-F5344CB8AC3E}">
        <p14:creationId xmlns:p14="http://schemas.microsoft.com/office/powerpoint/2010/main" val="24339762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1ED936-0487-7B47-A2AA-7D68AF676CB5}" type="slidenum">
              <a:rPr lang="en-US" smtClean="0"/>
              <a:t>35</a:t>
            </a:fld>
            <a:endParaRPr lang="en-US"/>
          </a:p>
        </p:txBody>
      </p:sp>
    </p:spTree>
    <p:extLst>
      <p:ext uri="{BB962C8B-B14F-4D97-AF65-F5344CB8AC3E}">
        <p14:creationId xmlns:p14="http://schemas.microsoft.com/office/powerpoint/2010/main" val="13916428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1ED936-0487-7B47-A2AA-7D68AF676CB5}" type="slidenum">
              <a:rPr lang="en-US" smtClean="0"/>
              <a:t>36</a:t>
            </a:fld>
            <a:endParaRPr lang="en-US"/>
          </a:p>
        </p:txBody>
      </p:sp>
    </p:spTree>
    <p:extLst>
      <p:ext uri="{BB962C8B-B14F-4D97-AF65-F5344CB8AC3E}">
        <p14:creationId xmlns:p14="http://schemas.microsoft.com/office/powerpoint/2010/main" val="498385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1ED936-0487-7B47-A2AA-7D68AF676CB5}" type="slidenum">
              <a:rPr lang="en-US" smtClean="0"/>
              <a:t>37</a:t>
            </a:fld>
            <a:endParaRPr lang="en-US"/>
          </a:p>
        </p:txBody>
      </p:sp>
    </p:spTree>
    <p:extLst>
      <p:ext uri="{BB962C8B-B14F-4D97-AF65-F5344CB8AC3E}">
        <p14:creationId xmlns:p14="http://schemas.microsoft.com/office/powerpoint/2010/main" val="11298399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1ED936-0487-7B47-A2AA-7D68AF676CB5}" type="slidenum">
              <a:rPr lang="en-US" smtClean="0"/>
              <a:t>5</a:t>
            </a:fld>
            <a:endParaRPr lang="en-US"/>
          </a:p>
        </p:txBody>
      </p:sp>
    </p:spTree>
    <p:extLst>
      <p:ext uri="{BB962C8B-B14F-4D97-AF65-F5344CB8AC3E}">
        <p14:creationId xmlns:p14="http://schemas.microsoft.com/office/powerpoint/2010/main" val="3769306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1ED936-0487-7B47-A2AA-7D68AF676CB5}" type="slidenum">
              <a:rPr lang="en-US" smtClean="0"/>
              <a:t>6</a:t>
            </a:fld>
            <a:endParaRPr lang="en-US"/>
          </a:p>
        </p:txBody>
      </p:sp>
    </p:spTree>
    <p:extLst>
      <p:ext uri="{BB962C8B-B14F-4D97-AF65-F5344CB8AC3E}">
        <p14:creationId xmlns:p14="http://schemas.microsoft.com/office/powerpoint/2010/main" val="18612924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1ED936-0487-7B47-A2AA-7D68AF676CB5}" type="slidenum">
              <a:rPr lang="en-US" smtClean="0"/>
              <a:t>7</a:t>
            </a:fld>
            <a:endParaRPr lang="en-US"/>
          </a:p>
        </p:txBody>
      </p:sp>
    </p:spTree>
    <p:extLst>
      <p:ext uri="{BB962C8B-B14F-4D97-AF65-F5344CB8AC3E}">
        <p14:creationId xmlns:p14="http://schemas.microsoft.com/office/powerpoint/2010/main" val="11540304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1ED936-0487-7B47-A2AA-7D68AF676CB5}" type="slidenum">
              <a:rPr lang="en-US" smtClean="0"/>
              <a:t>8</a:t>
            </a:fld>
            <a:endParaRPr lang="en-US"/>
          </a:p>
        </p:txBody>
      </p:sp>
    </p:spTree>
    <p:extLst>
      <p:ext uri="{BB962C8B-B14F-4D97-AF65-F5344CB8AC3E}">
        <p14:creationId xmlns:p14="http://schemas.microsoft.com/office/powerpoint/2010/main" val="7242312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1ED936-0487-7B47-A2AA-7D68AF676CB5}" type="slidenum">
              <a:rPr lang="en-US" smtClean="0"/>
              <a:t>9</a:t>
            </a:fld>
            <a:endParaRPr lang="en-US"/>
          </a:p>
        </p:txBody>
      </p:sp>
    </p:spTree>
    <p:extLst>
      <p:ext uri="{BB962C8B-B14F-4D97-AF65-F5344CB8AC3E}">
        <p14:creationId xmlns:p14="http://schemas.microsoft.com/office/powerpoint/2010/main" val="18861691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1ED936-0487-7B47-A2AA-7D68AF676CB5}" type="slidenum">
              <a:rPr lang="en-US" smtClean="0"/>
              <a:t>11</a:t>
            </a:fld>
            <a:endParaRPr lang="en-US"/>
          </a:p>
        </p:txBody>
      </p:sp>
    </p:spTree>
    <p:extLst>
      <p:ext uri="{BB962C8B-B14F-4D97-AF65-F5344CB8AC3E}">
        <p14:creationId xmlns:p14="http://schemas.microsoft.com/office/powerpoint/2010/main" val="42743428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1ED936-0487-7B47-A2AA-7D68AF676CB5}" type="slidenum">
              <a:rPr lang="en-US" smtClean="0"/>
              <a:t>14</a:t>
            </a:fld>
            <a:endParaRPr lang="en-US"/>
          </a:p>
        </p:txBody>
      </p:sp>
    </p:spTree>
    <p:extLst>
      <p:ext uri="{BB962C8B-B14F-4D97-AF65-F5344CB8AC3E}">
        <p14:creationId xmlns:p14="http://schemas.microsoft.com/office/powerpoint/2010/main" val="32439685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1ED936-0487-7B47-A2AA-7D68AF676CB5}" type="slidenum">
              <a:rPr lang="en-US" smtClean="0"/>
              <a:t>28</a:t>
            </a:fld>
            <a:endParaRPr lang="en-US"/>
          </a:p>
        </p:txBody>
      </p:sp>
    </p:spTree>
    <p:extLst>
      <p:ext uri="{BB962C8B-B14F-4D97-AF65-F5344CB8AC3E}">
        <p14:creationId xmlns:p14="http://schemas.microsoft.com/office/powerpoint/2010/main" val="27918696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2" name="Freeform 6" title="Page Number Shape"/>
          <p:cNvSpPr/>
          <p:nvPr/>
        </p:nvSpPr>
        <p:spPr bwMode="auto">
          <a:xfrm>
            <a:off x="11784011" y="118920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
        <p:nvSpPr>
          <p:cNvPr id="2" name="Title 1"/>
          <p:cNvSpPr>
            <a:spLocks noGrp="1"/>
          </p:cNvSpPr>
          <p:nvPr>
            <p:ph type="ctrTitle"/>
          </p:nvPr>
        </p:nvSpPr>
        <p:spPr>
          <a:xfrm>
            <a:off x="1088913" y="1143293"/>
            <a:ext cx="7034362" cy="4268965"/>
          </a:xfrm>
        </p:spPr>
        <p:txBody>
          <a:bodyPr anchor="t">
            <a:normAutofit/>
          </a:bodyPr>
          <a:lstStyle>
            <a:lvl1pPr algn="l">
              <a:lnSpc>
                <a:spcPct val="85000"/>
              </a:lnSpc>
              <a:defRPr sz="7700" cap="all" baseline="0">
                <a:solidFill>
                  <a:schemeClr val="tx2"/>
                </a:solidFill>
              </a:defRPr>
            </a:lvl1pPr>
          </a:lstStyle>
          <a:p>
            <a:r>
              <a:rPr lang="en-GB"/>
              <a:t>Click to edit Master title style</a:t>
            </a:r>
            <a:endParaRPr lang="en-US" dirty="0"/>
          </a:p>
        </p:txBody>
      </p:sp>
      <p:sp>
        <p:nvSpPr>
          <p:cNvPr id="3" name="Subtitle 2"/>
          <p:cNvSpPr>
            <a:spLocks noGrp="1"/>
          </p:cNvSpPr>
          <p:nvPr>
            <p:ph type="subTitle" idx="1"/>
          </p:nvPr>
        </p:nvSpPr>
        <p:spPr>
          <a:xfrm>
            <a:off x="1088914" y="5537925"/>
            <a:ext cx="7034362" cy="706355"/>
          </a:xfrm>
        </p:spPr>
        <p:txBody>
          <a:bodyPr>
            <a:normAutofit/>
          </a:bodyPr>
          <a:lstStyle>
            <a:lvl1pPr marL="0" indent="0" algn="l">
              <a:lnSpc>
                <a:spcPct val="114000"/>
              </a:lnSpc>
              <a:spcBef>
                <a:spcPts val="0"/>
              </a:spcBef>
              <a:buNone/>
              <a:defRPr sz="2000" b="0" i="1"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1088913" y="6314440"/>
            <a:ext cx="1596622" cy="365125"/>
          </a:xfrm>
        </p:spPr>
        <p:txBody>
          <a:bodyPr/>
          <a:lstStyle>
            <a:lvl1pPr algn="l">
              <a:defRPr sz="1200">
                <a:solidFill>
                  <a:schemeClr val="tx2"/>
                </a:solidFill>
              </a:defRPr>
            </a:lvl1pPr>
          </a:lstStyle>
          <a:p>
            <a:fld id="{5586B75A-687E-405C-8A0B-8D00578BA2C3}" type="datetimeFigureOut">
              <a:rPr lang="en-US" smtClean="0"/>
              <a:pPr/>
              <a:t>10/26/23</a:t>
            </a:fld>
            <a:endParaRPr lang="en-US" dirty="0"/>
          </a:p>
        </p:txBody>
      </p:sp>
      <p:sp>
        <p:nvSpPr>
          <p:cNvPr id="5" name="Footer Placeholder 4"/>
          <p:cNvSpPr>
            <a:spLocks noGrp="1"/>
          </p:cNvSpPr>
          <p:nvPr>
            <p:ph type="ftr" sz="quarter" idx="11"/>
          </p:nvPr>
        </p:nvSpPr>
        <p:spPr>
          <a:xfrm>
            <a:off x="3000591" y="6314440"/>
            <a:ext cx="5122683" cy="365125"/>
          </a:xfrm>
        </p:spPr>
        <p:txBody>
          <a:bodyPr/>
          <a:lstStyle>
            <a:lvl1pPr algn="l">
              <a:defRPr b="0">
                <a:solidFill>
                  <a:schemeClr val="tx2"/>
                </a:solidFill>
              </a:defRPr>
            </a:lvl1pPr>
          </a:lstStyle>
          <a:p>
            <a:endParaRPr lang="en-US" dirty="0"/>
          </a:p>
        </p:txBody>
      </p:sp>
      <p:sp>
        <p:nvSpPr>
          <p:cNvPr id="6" name="Slide Number Placeholder 5"/>
          <p:cNvSpPr>
            <a:spLocks noGrp="1"/>
          </p:cNvSpPr>
          <p:nvPr>
            <p:ph type="sldNum" sz="quarter" idx="12"/>
          </p:nvPr>
        </p:nvSpPr>
        <p:spPr>
          <a:xfrm>
            <a:off x="11784011" y="1416216"/>
            <a:ext cx="407988" cy="365125"/>
          </a:xfrm>
        </p:spPr>
        <p:txBody>
          <a:bodyPr/>
          <a:lstStyle>
            <a:lvl1pPr algn="r">
              <a:defRPr>
                <a:solidFill>
                  <a:schemeClr val="bg2"/>
                </a:solidFill>
              </a:defRPr>
            </a:lvl1pPr>
          </a:lstStyle>
          <a:p>
            <a:fld id="{4FAB73BC-B049-4115-A692-8D63A059BFB8}" type="slidenum">
              <a:rPr lang="en-US" smtClean="0"/>
              <a:pPr/>
              <a:t>‹#›</a:t>
            </a:fld>
            <a:endParaRPr lang="en-US" dirty="0"/>
          </a:p>
        </p:txBody>
      </p:sp>
      <p:cxnSp>
        <p:nvCxnSpPr>
          <p:cNvPr id="9" name="Straight Connector 8" title="Verticle Rule Line"/>
          <p:cNvCxnSpPr/>
          <p:nvPr/>
        </p:nvCxnSpPr>
        <p:spPr>
          <a:xfrm>
            <a:off x="773855" y="1257300"/>
            <a:ext cx="0" cy="56007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7881374"/>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79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a:xfrm>
            <a:off x="5181600" y="640080"/>
            <a:ext cx="6248398" cy="5584142"/>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10/26/23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8276089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2"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rgbClr val="262626"/>
          </a:solidFill>
          <a:ln w="0">
            <a:noFill/>
            <a:prstDash val="solid"/>
            <a:round/>
            <a:headEnd/>
            <a:tailEnd/>
          </a:ln>
        </p:spPr>
      </p:sp>
      <p:sp>
        <p:nvSpPr>
          <p:cNvPr id="2" name="Vertical Title 1"/>
          <p:cNvSpPr>
            <a:spLocks noGrp="1"/>
          </p:cNvSpPr>
          <p:nvPr>
            <p:ph type="title" orient="vert"/>
          </p:nvPr>
        </p:nvSpPr>
        <p:spPr>
          <a:xfrm>
            <a:off x="7990765" y="642931"/>
            <a:ext cx="2446670" cy="4678106"/>
          </a:xfrm>
        </p:spPr>
        <p:txBody>
          <a:bodyPr vert="eaVert"/>
          <a:lstStyle>
            <a:lvl1pPr algn="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838200" y="642932"/>
            <a:ext cx="7070678" cy="467810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6536187" y="5927131"/>
            <a:ext cx="3814856" cy="365125"/>
          </a:xfrm>
        </p:spPr>
        <p:txBody>
          <a:bodyPr/>
          <a:lstStyle/>
          <a:p>
            <a:fld id="{5586B75A-687E-405C-8A0B-8D00578BA2C3}" type="datetimeFigureOut">
              <a:rPr lang="en-US" smtClean="0"/>
              <a:pPr/>
              <a:t>10/26/23</a:t>
            </a:fld>
            <a:endParaRPr lang="en-US" dirty="0"/>
          </a:p>
        </p:txBody>
      </p:sp>
      <p:sp>
        <p:nvSpPr>
          <p:cNvPr id="5" name="Footer Placeholder 4"/>
          <p:cNvSpPr>
            <a:spLocks noGrp="1"/>
          </p:cNvSpPr>
          <p:nvPr>
            <p:ph type="ftr" sz="quarter" idx="11"/>
          </p:nvPr>
        </p:nvSpPr>
        <p:spPr>
          <a:xfrm>
            <a:off x="6536187" y="6315949"/>
            <a:ext cx="3814856" cy="365125"/>
          </a:xfrm>
        </p:spPr>
        <p:txBody>
          <a:bodyPr/>
          <a:lstStyle/>
          <a:p>
            <a:endParaRPr lang="en-US" dirty="0"/>
          </a:p>
        </p:txBody>
      </p:sp>
      <p:sp>
        <p:nvSpPr>
          <p:cNvPr id="6" name="Slide Number Placeholder 5"/>
          <p:cNvSpPr>
            <a:spLocks noGrp="1"/>
          </p:cNvSpPr>
          <p:nvPr>
            <p:ph type="sldNum" sz="quarter" idx="12"/>
          </p:nvPr>
        </p:nvSpPr>
        <p:spPr>
          <a:xfrm>
            <a:off x="11784011" y="5607592"/>
            <a:ext cx="407988" cy="365125"/>
          </a:xfrm>
        </p:spPr>
        <p:txBody>
          <a:bodyPr/>
          <a:lstStyle/>
          <a:p>
            <a:fld id="{4FAB73BC-B049-4115-A692-8D63A059BFB8}" type="slidenum">
              <a:rPr lang="en-US" smtClean="0"/>
              <a:pPr/>
              <a:t>‹#›</a:t>
            </a:fld>
            <a:endParaRPr lang="en-US" dirty="0"/>
          </a:p>
        </p:txBody>
      </p:sp>
      <p:cxnSp>
        <p:nvCxnSpPr>
          <p:cNvPr id="13" name="Straight Connector 12" title="Horizontal Rule Line"/>
          <p:cNvCxnSpPr/>
          <p:nvPr/>
        </p:nvCxnSpPr>
        <p:spPr>
          <a:xfrm>
            <a:off x="0" y="6199730"/>
            <a:ext cx="10260011"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578855"/>
      </p:ext>
    </p:extLst>
  </p:cSld>
  <p:clrMapOvr>
    <a:masterClrMapping/>
  </p:clrMapOvr>
  <p:extLst>
    <p:ext uri="{DCECCB84-F9BA-43D5-87BE-67443E8EF086}">
      <p15:sldGuideLst xmlns:p15="http://schemas.microsoft.com/office/powerpoint/2012/main">
        <p15:guide id="1" pos="645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10/26/23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9495072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7" name="Freeform 6" title="Page Number Shape"/>
          <p:cNvSpPr/>
          <p:nvPr/>
        </p:nvSpPr>
        <p:spPr bwMode="auto">
          <a:xfrm>
            <a:off x="11784011" y="1393748"/>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1"/>
          <p:cNvSpPr>
            <a:spLocks noGrp="1"/>
          </p:cNvSpPr>
          <p:nvPr>
            <p:ph type="title"/>
          </p:nvPr>
        </p:nvSpPr>
        <p:spPr>
          <a:xfrm>
            <a:off x="1947673" y="2571722"/>
            <a:ext cx="8296654" cy="3286153"/>
          </a:xfrm>
        </p:spPr>
        <p:txBody>
          <a:bodyPr anchor="t">
            <a:normAutofit/>
          </a:bodyPr>
          <a:lstStyle>
            <a:lvl1pPr>
              <a:lnSpc>
                <a:spcPct val="85000"/>
              </a:lnSpc>
              <a:defRPr sz="7700" cap="all" baseline="0">
                <a:solidFill>
                  <a:schemeClr val="tx1">
                    <a:lumMod val="85000"/>
                    <a:lumOff val="15000"/>
                  </a:schemeClr>
                </a:solidFill>
              </a:defRPr>
            </a:lvl1pPr>
          </a:lstStyle>
          <a:p>
            <a:r>
              <a:rPr lang="en-GB"/>
              <a:t>Click to edit Master title style</a:t>
            </a:r>
            <a:endParaRPr lang="en-US" dirty="0"/>
          </a:p>
        </p:txBody>
      </p:sp>
      <p:sp>
        <p:nvSpPr>
          <p:cNvPr id="3" name="Text Placeholder 2"/>
          <p:cNvSpPr>
            <a:spLocks noGrp="1"/>
          </p:cNvSpPr>
          <p:nvPr>
            <p:ph type="body" idx="1"/>
          </p:nvPr>
        </p:nvSpPr>
        <p:spPr>
          <a:xfrm>
            <a:off x="1947673" y="1393748"/>
            <a:ext cx="8401429" cy="819150"/>
          </a:xfrm>
        </p:spPr>
        <p:txBody>
          <a:bodyPr anchor="ctr">
            <a:normAutofit/>
          </a:bodyPr>
          <a:lstStyle>
            <a:lvl1pPr marL="0" indent="0" algn="r">
              <a:lnSpc>
                <a:spcPct val="113000"/>
              </a:lnSpc>
              <a:spcBef>
                <a:spcPts val="0"/>
              </a:spcBef>
              <a:buNone/>
              <a:defRPr sz="2000" b="0" i="1" baseline="0">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8742955" y="6314439"/>
            <a:ext cx="1596622" cy="365125"/>
          </a:xfrm>
        </p:spPr>
        <p:txBody>
          <a:bodyPr/>
          <a:lstStyle>
            <a:lvl1pPr>
              <a:defRPr sz="1200">
                <a:solidFill>
                  <a:schemeClr val="tx1">
                    <a:lumMod val="85000"/>
                    <a:lumOff val="15000"/>
                  </a:schemeClr>
                </a:solidFill>
              </a:defRPr>
            </a:lvl1pPr>
          </a:lstStyle>
          <a:p>
            <a:fld id="{5586B75A-687E-405C-8A0B-8D00578BA2C3}" type="datetimeFigureOut">
              <a:rPr lang="en-US" smtClean="0"/>
              <a:pPr/>
              <a:t>10/26/23</a:t>
            </a:fld>
            <a:endParaRPr lang="en-US" dirty="0"/>
          </a:p>
        </p:txBody>
      </p:sp>
      <p:sp>
        <p:nvSpPr>
          <p:cNvPr id="5" name="Footer Placeholder 4"/>
          <p:cNvSpPr>
            <a:spLocks noGrp="1"/>
          </p:cNvSpPr>
          <p:nvPr>
            <p:ph type="ftr" sz="quarter" idx="11"/>
          </p:nvPr>
        </p:nvSpPr>
        <p:spPr>
          <a:xfrm>
            <a:off x="1947673" y="6314440"/>
            <a:ext cx="6480226" cy="365125"/>
          </a:xfrm>
        </p:spPr>
        <p:txBody>
          <a:bodyPr/>
          <a:lstStyle>
            <a:lvl1pPr>
              <a:defRPr b="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11784011" y="1620760"/>
            <a:ext cx="407988" cy="365125"/>
          </a:xfrm>
        </p:spPr>
        <p:txBody>
          <a:bodyPr/>
          <a:lstStyle>
            <a:lvl1pPr>
              <a:defRPr>
                <a:solidFill>
                  <a:schemeClr val="bg2"/>
                </a:solidFill>
              </a:defRPr>
            </a:lvl1pPr>
          </a:lstStyle>
          <a:p>
            <a:fld id="{4FAB73BC-B049-4115-A692-8D63A059BFB8}" type="slidenum">
              <a:rPr lang="en-US" smtClean="0"/>
              <a:pPr/>
              <a:t>‹#›</a:t>
            </a:fld>
            <a:endParaRPr lang="en-US" dirty="0"/>
          </a:p>
        </p:txBody>
      </p:sp>
      <p:cxnSp>
        <p:nvCxnSpPr>
          <p:cNvPr id="10" name="Straight Connector 9" title="Horizontal Rule Line"/>
          <p:cNvCxnSpPr/>
          <p:nvPr/>
        </p:nvCxnSpPr>
        <p:spPr>
          <a:xfrm flipH="1">
            <a:off x="1" y="6178167"/>
            <a:ext cx="10244326"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0919909"/>
      </p:ext>
    </p:extLst>
  </p:cSld>
  <p:clrMapOvr>
    <a:masterClrMapping/>
  </p:clrMapOvr>
  <p:extLst>
    <p:ext uri="{DCECCB84-F9BA-43D5-87BE-67443E8EF086}">
      <p15:sldGuideLst xmlns:p15="http://schemas.microsoft.com/office/powerpoint/2012/main">
        <p15:guide id="1" pos="6456">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5181600" y="540628"/>
            <a:ext cx="6248400" cy="248894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181600" y="3712467"/>
            <a:ext cx="6248400" cy="248222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5586B75A-687E-405C-8A0B-8D00578BA2C3}" type="datetimeFigureOut">
              <a:rPr lang="en-US" smtClean="0"/>
              <a:pPr/>
              <a:t>10/26/23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283879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7784"/>
            <a:ext cx="3831336" cy="4956048"/>
          </a:xfrm>
        </p:spPr>
        <p:txBody>
          <a:bodyPr/>
          <a:lstStyle/>
          <a:p>
            <a:r>
              <a:rPr lang="en-GB"/>
              <a:t>Click to edit Master title style</a:t>
            </a:r>
            <a:endParaRPr lang="en-US" dirty="0"/>
          </a:p>
        </p:txBody>
      </p:sp>
      <p:sp>
        <p:nvSpPr>
          <p:cNvPr id="3" name="Text Placeholder 2"/>
          <p:cNvSpPr>
            <a:spLocks noGrp="1"/>
          </p:cNvSpPr>
          <p:nvPr>
            <p:ph type="body" idx="1"/>
          </p:nvPr>
        </p:nvSpPr>
        <p:spPr>
          <a:xfrm>
            <a:off x="5181600" y="558065"/>
            <a:ext cx="6245352" cy="914400"/>
          </a:xfrm>
        </p:spPr>
        <p:txBody>
          <a:bodyPr anchor="b">
            <a:normAutofit/>
          </a:bodyPr>
          <a:lstStyle>
            <a:lvl1pPr marL="0" indent="0">
              <a:lnSpc>
                <a:spcPct val="113000"/>
              </a:lnSpc>
              <a:spcBef>
                <a:spcPts val="0"/>
              </a:spcBef>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5181600" y="1526671"/>
            <a:ext cx="6245352" cy="175564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181600" y="3700826"/>
            <a:ext cx="6248400" cy="914400"/>
          </a:xfrm>
        </p:spPr>
        <p:txBody>
          <a:bodyPr anchor="b">
            <a:normAutofit/>
          </a:bodyPr>
          <a:lstStyle>
            <a:lvl1pPr marL="0" indent="0">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181600" y="4669432"/>
            <a:ext cx="6245352" cy="175564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10/26/23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962897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5586B75A-687E-405C-8A0B-8D00578BA2C3}" type="datetimeFigureOut">
              <a:rPr lang="en-US" smtClean="0"/>
              <a:pPr/>
              <a:t>10/26/23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1310023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86B75A-687E-405C-8A0B-8D00578BA2C3}" type="datetimeFigureOut">
              <a:rPr lang="en-US" smtClean="0"/>
              <a:pPr/>
              <a:t>10/26/23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4870450"/>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5479"/>
            <a:ext cx="3838776" cy="1921022"/>
          </a:xfrm>
        </p:spPr>
        <p:txBody>
          <a:bodyPr anchor="t">
            <a:noAutofit/>
          </a:bodyPr>
          <a:lstStyle>
            <a:lvl1pPr>
              <a:lnSpc>
                <a:spcPct val="93000"/>
              </a:lnSpc>
              <a:defRPr sz="4000"/>
            </a:lvl1pPr>
          </a:lstStyle>
          <a:p>
            <a:r>
              <a:rPr lang="en-GB"/>
              <a:t>Click to edit Master title style</a:t>
            </a:r>
            <a:endParaRPr lang="en-US" dirty="0"/>
          </a:p>
        </p:txBody>
      </p:sp>
      <p:sp>
        <p:nvSpPr>
          <p:cNvPr id="3" name="Content Placeholder 2"/>
          <p:cNvSpPr>
            <a:spLocks noGrp="1"/>
          </p:cNvSpPr>
          <p:nvPr>
            <p:ph idx="1"/>
          </p:nvPr>
        </p:nvSpPr>
        <p:spPr>
          <a:xfrm>
            <a:off x="5181600" y="564147"/>
            <a:ext cx="6248400" cy="5622644"/>
          </a:xfrm>
        </p:spPr>
        <p:txBody>
          <a:bodyPr/>
          <a:lstStyle>
            <a:lvl1pPr>
              <a:lnSpc>
                <a:spcPct val="112000"/>
              </a:lnSpc>
              <a:defRPr sz="2000"/>
            </a:lvl1pPr>
            <a:lvl2pPr>
              <a:lnSpc>
                <a:spcPct val="112000"/>
              </a:lnSpc>
              <a:defRPr sz="1800"/>
            </a:lvl2pPr>
            <a:lvl3pPr>
              <a:lnSpc>
                <a:spcPct val="112000"/>
              </a:lnSpc>
              <a:defRPr sz="1600"/>
            </a:lvl3pPr>
            <a:lvl4pPr>
              <a:lnSpc>
                <a:spcPct val="112000"/>
              </a:lnSpc>
              <a:defRPr sz="1400"/>
            </a:lvl4pPr>
            <a:lvl5pPr>
              <a:lnSpc>
                <a:spcPct val="112000"/>
              </a:lnSpc>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762000" y="2621512"/>
            <a:ext cx="3838776" cy="3239537"/>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10/26/23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385825632"/>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557261"/>
            <a:ext cx="3840480" cy="1919239"/>
          </a:xfrm>
        </p:spPr>
        <p:txBody>
          <a:bodyPr anchor="t">
            <a:noAutofit/>
          </a:bodyPr>
          <a:lstStyle>
            <a:lvl1pPr>
              <a:lnSpc>
                <a:spcPct val="93000"/>
              </a:lnSpc>
              <a:defRPr sz="4000" baseline="0"/>
            </a:lvl1pPr>
          </a:lstStyle>
          <a:p>
            <a:r>
              <a:rPr lang="en-GB"/>
              <a:t>Click to edit Master title style</a:t>
            </a:r>
            <a:endParaRPr lang="en-US" dirty="0"/>
          </a:p>
        </p:txBody>
      </p:sp>
      <p:sp>
        <p:nvSpPr>
          <p:cNvPr id="3" name="Picture Placeholder 2"/>
          <p:cNvSpPr>
            <a:spLocks noGrp="1" noChangeAspect="1"/>
          </p:cNvSpPr>
          <p:nvPr>
            <p:ph type="pic" idx="1"/>
          </p:nvPr>
        </p:nvSpPr>
        <p:spPr>
          <a:xfrm>
            <a:off x="5257800" y="0"/>
            <a:ext cx="6172200"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endParaRPr lang="en-US" dirty="0"/>
          </a:p>
        </p:txBody>
      </p:sp>
      <p:sp>
        <p:nvSpPr>
          <p:cNvPr id="4" name="Text Placeholder 3"/>
          <p:cNvSpPr>
            <a:spLocks noGrp="1"/>
          </p:cNvSpPr>
          <p:nvPr>
            <p:ph type="body" sz="half" idx="2"/>
          </p:nvPr>
        </p:nvSpPr>
        <p:spPr>
          <a:xfrm>
            <a:off x="758952" y="2621512"/>
            <a:ext cx="3840480" cy="3236976"/>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10/26/23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1112453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Placeholder 1"/>
          <p:cNvSpPr>
            <a:spLocks noGrp="1"/>
          </p:cNvSpPr>
          <p:nvPr>
            <p:ph type="title"/>
          </p:nvPr>
        </p:nvSpPr>
        <p:spPr>
          <a:xfrm>
            <a:off x="762000" y="559678"/>
            <a:ext cx="3833906" cy="4952492"/>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5181600" y="569066"/>
            <a:ext cx="6248398" cy="5655156"/>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62001" y="5930060"/>
            <a:ext cx="3814856" cy="365125"/>
          </a:xfrm>
          <a:prstGeom prst="rect">
            <a:avLst/>
          </a:prstGeom>
        </p:spPr>
        <p:txBody>
          <a:bodyPr vert="horz" lIns="91440" tIns="45720" rIns="91440" bIns="45720" rtlCol="0" anchor="t"/>
          <a:lstStyle>
            <a:lvl1pPr algn="r">
              <a:defRPr sz="1000" b="0" i="1" baseline="0">
                <a:solidFill>
                  <a:schemeClr val="tx1">
                    <a:lumMod val="85000"/>
                    <a:lumOff val="15000"/>
                  </a:schemeClr>
                </a:solidFill>
                <a:latin typeface="+mj-lt"/>
              </a:defRPr>
            </a:lvl1pPr>
          </a:lstStyle>
          <a:p>
            <a:fld id="{5586B75A-687E-405C-8A0B-8D00578BA2C3}" type="datetimeFigureOut">
              <a:rPr lang="en-US" smtClean="0"/>
              <a:pPr/>
              <a:t>10/26/23</a:t>
            </a:fld>
            <a:endParaRPr lang="en-US" dirty="0"/>
          </a:p>
        </p:txBody>
      </p:sp>
      <p:sp>
        <p:nvSpPr>
          <p:cNvPr id="5" name="Footer Placeholder 4"/>
          <p:cNvSpPr>
            <a:spLocks noGrp="1"/>
          </p:cNvSpPr>
          <p:nvPr>
            <p:ph type="ftr" sz="quarter" idx="3"/>
          </p:nvPr>
        </p:nvSpPr>
        <p:spPr>
          <a:xfrm>
            <a:off x="762001" y="6314440"/>
            <a:ext cx="3814856" cy="365125"/>
          </a:xfrm>
          <a:prstGeom prst="rect">
            <a:avLst/>
          </a:prstGeom>
        </p:spPr>
        <p:txBody>
          <a:bodyPr vert="horz" lIns="91440" tIns="45720" rIns="91440" bIns="45720" rtlCol="0" anchor="t"/>
          <a:lstStyle>
            <a:lvl1pPr algn="r">
              <a:defRPr sz="1200" b="1" i="1" baseline="0">
                <a:solidFill>
                  <a:schemeClr val="tx1">
                    <a:lumMod val="85000"/>
                    <a:lumOff val="15000"/>
                  </a:schemeClr>
                </a:solidFill>
                <a:latin typeface="+mj-lt"/>
              </a:defRPr>
            </a:lvl1pPr>
          </a:lstStyle>
          <a:p>
            <a:endParaRPr lang="en-US" dirty="0"/>
          </a:p>
        </p:txBody>
      </p:sp>
      <p:sp>
        <p:nvSpPr>
          <p:cNvPr id="6" name="Slide Number Placeholder 5"/>
          <p:cNvSpPr>
            <a:spLocks noGrp="1"/>
          </p:cNvSpPr>
          <p:nvPr>
            <p:ph type="sldNum" sz="quarter" idx="4"/>
          </p:nvPr>
        </p:nvSpPr>
        <p:spPr>
          <a:xfrm>
            <a:off x="11784011" y="5607592"/>
            <a:ext cx="407988" cy="365125"/>
          </a:xfrm>
          <a:prstGeom prst="rect">
            <a:avLst/>
          </a:prstGeom>
        </p:spPr>
        <p:txBody>
          <a:bodyPr vert="horz" lIns="91440" tIns="45720" rIns="91440" bIns="45720" rtlCol="0" anchor="ctr"/>
          <a:lstStyle>
            <a:lvl1pPr algn="r">
              <a:defRPr sz="1200" b="0" i="1" baseline="0">
                <a:solidFill>
                  <a:schemeClr val="bg2"/>
                </a:solidFill>
                <a:latin typeface="+mj-lt"/>
              </a:defRPr>
            </a:lvl1pPr>
          </a:lstStyle>
          <a:p>
            <a:fld id="{4FAB73BC-B049-4115-A692-8D63A059BFB8}" type="slidenum">
              <a:rPr lang="en-US" smtClean="0"/>
              <a:pPr/>
              <a:t>‹#›</a:t>
            </a:fld>
            <a:endParaRPr lang="en-US" dirty="0"/>
          </a:p>
        </p:txBody>
      </p:sp>
      <p:cxnSp>
        <p:nvCxnSpPr>
          <p:cNvPr id="10" name="Straight Connector 9" title="Horizontal Rule Line"/>
          <p:cNvCxnSpPr/>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205124"/>
      </p:ext>
    </p:extLst>
  </p:cSld>
  <p:clrMap bg1="lt1" tx1="dk1" bg2="lt2" tx2="dk2" accent1="accent1" accent2="accent2" accent3="accent3" accent4="accent4" accent5="accent5" accent6="accent6" hlink="hlink" folHlink="folHlink"/>
  <p:sldLayoutIdLst>
    <p:sldLayoutId id="2147484055" r:id="rId1"/>
    <p:sldLayoutId id="2147484056" r:id="rId2"/>
    <p:sldLayoutId id="2147484057" r:id="rId3"/>
    <p:sldLayoutId id="2147484058" r:id="rId4"/>
    <p:sldLayoutId id="2147484059" r:id="rId5"/>
    <p:sldLayoutId id="2147484060" r:id="rId6"/>
    <p:sldLayoutId id="2147484061" r:id="rId7"/>
    <p:sldLayoutId id="2147484062" r:id="rId8"/>
    <p:sldLayoutId id="2147484063" r:id="rId9"/>
    <p:sldLayoutId id="2147484064" r:id="rId10"/>
    <p:sldLayoutId id="2147484065" r:id="rId11"/>
  </p:sldLayoutIdLst>
  <p:hf sldNum="0" hdr="0" ftr="0" dt="0"/>
  <p:txStyles>
    <p:titleStyle>
      <a:lvl1pPr algn="r" defTabSz="914400" rtl="0" eaLnBrk="1" latinLnBrk="0" hangingPunct="1">
        <a:lnSpc>
          <a:spcPct val="90000"/>
        </a:lnSpc>
        <a:spcBef>
          <a:spcPct val="0"/>
        </a:spcBef>
        <a:buNone/>
        <a:defRPr sz="5000" b="0" i="1" kern="1200" baseline="0">
          <a:solidFill>
            <a:schemeClr val="tx1">
              <a:lumMod val="85000"/>
              <a:lumOff val="15000"/>
            </a:schemeClr>
          </a:solidFill>
          <a:latin typeface="+mj-lt"/>
          <a:ea typeface="+mj-ea"/>
          <a:cs typeface="+mj-cs"/>
        </a:defRPr>
      </a:lvl1pPr>
    </p:titleStyle>
    <p:bodyStyle>
      <a:lvl1pPr marL="283464" indent="-283464" algn="l" defTabSz="9144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283464"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283464"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283464"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83464"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83464"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83464"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283464"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283464"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32">
          <p15:clr>
            <a:srgbClr val="F26B43"/>
          </p15:clr>
        </p15:guide>
        <p15:guide id="2" pos="480">
          <p15:clr>
            <a:srgbClr val="F26B43"/>
          </p15:clr>
        </p15:guide>
        <p15:guide id="3" orient="horz" pos="432">
          <p15:clr>
            <a:srgbClr val="F26B43"/>
          </p15:clr>
        </p15:guide>
        <p15:guide id="4" pos="7200">
          <p15:clr>
            <a:srgbClr val="F26B43"/>
          </p15:clr>
        </p15:guide>
        <p15:guide id="5" pos="32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 Id="rId4" Type="http://schemas.openxmlformats.org/officeDocument/2006/relationships/image" Target="../media/image21.png"/></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 Id="rId4" Type="http://schemas.openxmlformats.org/officeDocument/2006/relationships/image" Target="../media/image2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hyperlink" Target="http://developers.google.com/maps/terms"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Google Maps</a:t>
            </a:r>
          </a:p>
        </p:txBody>
      </p:sp>
      <p:sp>
        <p:nvSpPr>
          <p:cNvPr id="3" name="Subtitle 2"/>
          <p:cNvSpPr>
            <a:spLocks noGrp="1"/>
          </p:cNvSpPr>
          <p:nvPr>
            <p:ph type="subTitle" idx="1"/>
          </p:nvPr>
        </p:nvSpPr>
        <p:spPr/>
        <p:txBody>
          <a:bodyPr/>
          <a:lstStyle/>
          <a:p>
            <a:r>
              <a:rPr lang="en-US" dirty="0" err="1"/>
              <a:t>Kelas</a:t>
            </a:r>
            <a:r>
              <a:rPr lang="en-US" dirty="0"/>
              <a:t> Mobile </a:t>
            </a:r>
            <a:r>
              <a:rPr lang="en-US" dirty="0" err="1"/>
              <a:t>Informatika</a:t>
            </a:r>
            <a:r>
              <a:rPr lang="en-US" dirty="0"/>
              <a:t> ITS</a:t>
            </a:r>
          </a:p>
        </p:txBody>
      </p:sp>
    </p:spTree>
    <p:extLst>
      <p:ext uri="{BB962C8B-B14F-4D97-AF65-F5344CB8AC3E}">
        <p14:creationId xmlns:p14="http://schemas.microsoft.com/office/powerpoint/2010/main" val="19858740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r>
              <a:rPr lang="en-US" sz="3200"/>
              <a:t>Mengganti lokasi garis lintang dan bujur</a:t>
            </a:r>
            <a:endParaRPr lang="en-US" altLang="en-US" sz="3200"/>
          </a:p>
        </p:txBody>
      </p:sp>
      <p:pic>
        <p:nvPicPr>
          <p:cNvPr id="3" name="Picture 2"/>
          <p:cNvPicPr/>
          <p:nvPr/>
        </p:nvPicPr>
        <p:blipFill>
          <a:blip r:embed="rId2"/>
          <a:stretch>
            <a:fillRect/>
          </a:stretch>
        </p:blipFill>
        <p:spPr>
          <a:xfrm>
            <a:off x="23906" y="0"/>
            <a:ext cx="12168094" cy="6858000"/>
          </a:xfrm>
          <a:prstGeom prst="rect">
            <a:avLst/>
          </a:prstGeom>
        </p:spPr>
      </p:pic>
    </p:spTree>
    <p:extLst>
      <p:ext uri="{BB962C8B-B14F-4D97-AF65-F5344CB8AC3E}">
        <p14:creationId xmlns:p14="http://schemas.microsoft.com/office/powerpoint/2010/main" val="20035117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633413" y="696695"/>
            <a:ext cx="10939462" cy="1200329"/>
          </a:xfrm>
          <a:prstGeom prst="rect">
            <a:avLst/>
          </a:prstGeom>
        </p:spPr>
        <p:txBody>
          <a:bodyPr wrap="square">
            <a:spAutoFit/>
          </a:bodyPr>
          <a:lstStyle/>
          <a:p>
            <a:r>
              <a:rPr lang="en-US" sz="3600" b="1"/>
              <a:t>Menampilkan Peta ITS</a:t>
            </a:r>
            <a:br>
              <a:rPr lang="en-US" sz="3600" b="1"/>
            </a:br>
            <a:endParaRPr lang="en-US" sz="3600" b="1" dirty="0"/>
          </a:p>
        </p:txBody>
      </p:sp>
      <p:sp>
        <p:nvSpPr>
          <p:cNvPr id="10" name="TextBox 9"/>
          <p:cNvSpPr txBox="1"/>
          <p:nvPr/>
        </p:nvSpPr>
        <p:spPr>
          <a:xfrm>
            <a:off x="834189" y="1343026"/>
            <a:ext cx="11010150" cy="2308324"/>
          </a:xfrm>
          <a:prstGeom prst="rect">
            <a:avLst/>
          </a:prstGeom>
          <a:noFill/>
        </p:spPr>
        <p:txBody>
          <a:bodyPr wrap="square" rtlCol="0">
            <a:spAutoFit/>
          </a:bodyPr>
          <a:lstStyle/>
          <a:p>
            <a:r>
              <a:rPr lang="en-US" sz="2400"/>
              <a:t>Cara menampilkan peta MapFragment adalah cara termudah untuk menampilkan peta, namun memiliki  keterbatasan karena MapFragment hanya dapat dijalankan pada perangkat android API12 keatas</a:t>
            </a:r>
            <a:br>
              <a:rPr lang="en-US" sz="2400"/>
            </a:br>
            <a:r>
              <a:rPr lang="en-US" sz="2400"/>
              <a:t>SupportMapFragment, sama seperti MapFragment tetapi dapat dijalankan pada perangkat android API 12 kebawah. </a:t>
            </a:r>
          </a:p>
          <a:p>
            <a:endParaRPr lang="en-US" sz="2400"/>
          </a:p>
        </p:txBody>
      </p:sp>
      <p:sp>
        <p:nvSpPr>
          <p:cNvPr id="3" name="Rectangle 1"/>
          <p:cNvSpPr>
            <a:spLocks noChangeArrowheads="1"/>
          </p:cNvSpPr>
          <p:nvPr/>
        </p:nvSpPr>
        <p:spPr bwMode="auto">
          <a:xfrm>
            <a:off x="633413" y="3293151"/>
            <a:ext cx="10508005" cy="30469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public void </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onMapReady(GoogleMap googleMap) {</a:t>
            </a:r>
            <a:b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24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mMap </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googleMap;</a:t>
            </a:r>
            <a:b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b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LatLng ITS = </a:t>
            </a:r>
            <a:r>
              <a:rPr kumimoji="0" lang="en-US" altLang="en-US" sz="24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new </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LatLng(-</a:t>
            </a:r>
            <a:r>
              <a:rPr kumimoji="0" lang="en-US" altLang="en-US" sz="2400" b="0"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7.28</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altLang="en-US" sz="2400" b="0"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112.79</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24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mMap</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.addMarker(</a:t>
            </a:r>
            <a:r>
              <a:rPr kumimoji="0" lang="en-US" altLang="en-US" sz="24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new </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MarkerOptions().position(ITS).</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a:solidFill>
                  <a:srgbClr val="000000"/>
                </a:solidFill>
                <a:latin typeface="Courier New" panose="02070309020205020404" pitchFamily="49" charset="0"/>
                <a:cs typeface="Courier New" panose="02070309020205020404" pitchFamily="49" charset="0"/>
              </a:rPr>
              <a:t>		</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title(</a:t>
            </a:r>
            <a:r>
              <a:rPr kumimoji="0" lang="en-US" altLang="en-US" sz="24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"Marker in ITS"</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24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mMap</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.moveCamera(CameraUpdateFactory.</a:t>
            </a:r>
            <a:r>
              <a:rPr kumimoji="0" lang="en-US" altLang="en-US" sz="2400" b="0" i="1" u="none" strike="noStrike" cap="none" normalizeH="0" baseline="0">
                <a:ln>
                  <a:noFill/>
                </a:ln>
                <a:solidFill>
                  <a:srgbClr val="000000"/>
                </a:solidFill>
                <a:effectLst/>
                <a:latin typeface="Courier New" panose="02070309020205020404" pitchFamily="49" charset="0"/>
                <a:cs typeface="Courier New" panose="02070309020205020404" pitchFamily="49" charset="0"/>
              </a:rPr>
              <a:t>newLatLng</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(ITS));</a:t>
            </a:r>
            <a:b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endParaRPr kumimoji="0" lang="en-US" altLang="en-US" sz="36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504778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33413" y="696695"/>
            <a:ext cx="10939462" cy="1200329"/>
          </a:xfrm>
          <a:prstGeom prst="rect">
            <a:avLst/>
          </a:prstGeom>
        </p:spPr>
        <p:txBody>
          <a:bodyPr wrap="square">
            <a:spAutoFit/>
          </a:bodyPr>
          <a:lstStyle/>
          <a:p>
            <a:r>
              <a:rPr lang="en-US" sz="3600" b="1"/>
              <a:t>Menampilkan Peta ITS dengan Zoom</a:t>
            </a:r>
            <a:br>
              <a:rPr lang="en-US" sz="3600" b="1"/>
            </a:br>
            <a:endParaRPr lang="en-US" sz="3600" b="1" dirty="0"/>
          </a:p>
        </p:txBody>
      </p:sp>
      <p:sp>
        <p:nvSpPr>
          <p:cNvPr id="5" name="Rectangle 1"/>
          <p:cNvSpPr>
            <a:spLocks noChangeArrowheads="1"/>
          </p:cNvSpPr>
          <p:nvPr/>
        </p:nvSpPr>
        <p:spPr bwMode="auto">
          <a:xfrm>
            <a:off x="633412" y="1481525"/>
            <a:ext cx="11614077" cy="30469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public void </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onMapReady(GoogleMap googleMap) {</a:t>
            </a:r>
            <a:b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24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mMap </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googleMap;</a:t>
            </a:r>
            <a:b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b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24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LatLng ITS = </a:t>
            </a:r>
            <a:r>
              <a:rPr kumimoji="0" lang="en-US" altLang="en-US" sz="24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new </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LatLng(-</a:t>
            </a:r>
            <a:r>
              <a:rPr kumimoji="0" lang="en-US" altLang="en-US" sz="2400" b="0"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7.28</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altLang="en-US" sz="2400" b="0"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112.79</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24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mMap</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.addMarker(</a:t>
            </a:r>
            <a:r>
              <a:rPr kumimoji="0" lang="en-US" altLang="en-US" sz="24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new </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MarkerOptions().position(ITS).</a:t>
            </a:r>
          </a:p>
          <a:p>
            <a:pPr lvl="0" defTabSz="914400" eaLnBrk="0" fontAlgn="base" hangingPunct="0">
              <a:spcBef>
                <a:spcPct val="0"/>
              </a:spcBef>
              <a:spcAft>
                <a:spcPct val="0"/>
              </a:spcAft>
            </a:pPr>
            <a:r>
              <a:rPr lang="en-US" altLang="en-US" sz="2400">
                <a:solidFill>
                  <a:srgbClr val="000000"/>
                </a:solidFill>
                <a:latin typeface="Courier New" panose="02070309020205020404" pitchFamily="49" charset="0"/>
                <a:cs typeface="Courier New" panose="02070309020205020404" pitchFamily="49" charset="0"/>
              </a:rPr>
              <a:t>		</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title(</a:t>
            </a:r>
            <a:r>
              <a:rPr kumimoji="0" lang="en-US" altLang="en-US" sz="24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"Marker in ITS"</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lang="en-US" altLang="en-US" sz="2400" b="1">
                <a:solidFill>
                  <a:srgbClr val="660E7A"/>
                </a:solidFill>
                <a:latin typeface="Courier New" panose="02070309020205020404" pitchFamily="49" charset="0"/>
                <a:cs typeface="Courier New" panose="02070309020205020404" pitchFamily="49" charset="0"/>
              </a:rPr>
              <a:t>mMap.moveCamera(CameraUpdateFactory.newLatLngZoom(ITS,8));</a:t>
            </a:r>
          </a:p>
          <a:p>
            <a:pPr lvl="0" defTabSz="914400" eaLnBrk="0" fontAlgn="base" hangingPunct="0">
              <a:spcBef>
                <a:spcPct val="0"/>
              </a:spcBef>
              <a:spcAft>
                <a:spcPct val="0"/>
              </a:spcAft>
            </a:pP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endParaRPr kumimoji="0" lang="en-US" altLang="en-US" sz="36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187796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r>
              <a:rPr lang="en-US" sz="3200"/>
              <a:t>Mengganti lokasi garis lintang dan bujur</a:t>
            </a:r>
            <a:endParaRPr lang="en-US" altLang="en-US" sz="3200"/>
          </a:p>
        </p:txBody>
      </p:sp>
      <p:pic>
        <p:nvPicPr>
          <p:cNvPr id="3" name="Picture 2"/>
          <p:cNvPicPr/>
          <p:nvPr/>
        </p:nvPicPr>
        <p:blipFill>
          <a:blip r:embed="rId2"/>
          <a:stretch>
            <a:fillRect/>
          </a:stretch>
        </p:blipFill>
        <p:spPr>
          <a:xfrm>
            <a:off x="1524000" y="0"/>
            <a:ext cx="9144000" cy="6858000"/>
          </a:xfrm>
          <a:prstGeom prst="rect">
            <a:avLst/>
          </a:prstGeom>
        </p:spPr>
      </p:pic>
    </p:spTree>
    <p:extLst>
      <p:ext uri="{BB962C8B-B14F-4D97-AF65-F5344CB8AC3E}">
        <p14:creationId xmlns:p14="http://schemas.microsoft.com/office/powerpoint/2010/main" val="37897882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633413" y="351162"/>
            <a:ext cx="10939462" cy="646331"/>
          </a:xfrm>
          <a:prstGeom prst="rect">
            <a:avLst/>
          </a:prstGeom>
        </p:spPr>
        <p:txBody>
          <a:bodyPr wrap="square">
            <a:spAutoFit/>
          </a:bodyPr>
          <a:lstStyle/>
          <a:p>
            <a:r>
              <a:rPr lang="en-US" sz="3600" b="1"/>
              <a:t>Buat Layout (Tiga Edit Text dan Satu Button)</a:t>
            </a:r>
            <a:endParaRPr lang="en-US" sz="3600" b="1" dirty="0"/>
          </a:p>
        </p:txBody>
      </p:sp>
      <p:sp>
        <p:nvSpPr>
          <p:cNvPr id="10" name="TextBox 9"/>
          <p:cNvSpPr txBox="1"/>
          <p:nvPr/>
        </p:nvSpPr>
        <p:spPr>
          <a:xfrm>
            <a:off x="3761623" y="1224217"/>
            <a:ext cx="8318082" cy="830997"/>
          </a:xfrm>
          <a:prstGeom prst="rect">
            <a:avLst/>
          </a:prstGeom>
          <a:noFill/>
        </p:spPr>
        <p:txBody>
          <a:bodyPr wrap="square" rtlCol="0">
            <a:spAutoFit/>
          </a:bodyPr>
          <a:lstStyle/>
          <a:p>
            <a:r>
              <a:rPr lang="en-US" sz="2400"/>
              <a:t>Buat Layout baru dengan ditambakahkan tiga edit text dan satu button serta fragment untuk menampung peta</a:t>
            </a:r>
          </a:p>
        </p:txBody>
      </p:sp>
      <p:pic>
        <p:nvPicPr>
          <p:cNvPr id="4" name="Picture 3"/>
          <p:cNvPicPr>
            <a:picLocks noChangeAspect="1"/>
          </p:cNvPicPr>
          <p:nvPr/>
        </p:nvPicPr>
        <p:blipFill>
          <a:blip r:embed="rId3"/>
          <a:stretch>
            <a:fillRect/>
          </a:stretch>
        </p:blipFill>
        <p:spPr>
          <a:xfrm>
            <a:off x="326105" y="1224217"/>
            <a:ext cx="3219200" cy="5223608"/>
          </a:xfrm>
          <a:prstGeom prst="rect">
            <a:avLst/>
          </a:prstGeom>
        </p:spPr>
      </p:pic>
      <p:sp>
        <p:nvSpPr>
          <p:cNvPr id="5" name="Rectangle 1"/>
          <p:cNvSpPr>
            <a:spLocks noChangeArrowheads="1"/>
          </p:cNvSpPr>
          <p:nvPr/>
        </p:nvSpPr>
        <p:spPr bwMode="auto">
          <a:xfrm>
            <a:off x="3545305" y="2281938"/>
            <a:ext cx="8295861" cy="378565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private void </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gotoPeta(Double lat,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a:solidFill>
                  <a:srgbClr val="000000"/>
                </a:solidFill>
                <a:latin typeface="Courier New" panose="02070309020205020404" pitchFamily="49" charset="0"/>
                <a:cs typeface="Courier New" panose="02070309020205020404" pitchFamily="49" charset="0"/>
              </a:rPr>
              <a:t>			</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Double lng, </a:t>
            </a:r>
            <a:r>
              <a:rPr kumimoji="0" lang="en-US" altLang="en-US" sz="24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float </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z){</a:t>
            </a:r>
            <a:b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LatLng Lokasibaru = </a:t>
            </a:r>
            <a:r>
              <a:rPr kumimoji="0" lang="en-US" altLang="en-US" sz="24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new </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LatLng(lat,lng);</a:t>
            </a:r>
            <a:b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24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mMap</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.addMarker(</a:t>
            </a:r>
            <a:r>
              <a:rPr kumimoji="0" lang="en-US" altLang="en-US" sz="24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new </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MarkerOptions().</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a:solidFill>
                  <a:srgbClr val="000000"/>
                </a:solidFill>
                <a:latin typeface="Courier New" panose="02070309020205020404" pitchFamily="49" charset="0"/>
                <a:cs typeface="Courier New" panose="02070309020205020404" pitchFamily="49" charset="0"/>
              </a:rPr>
              <a:t>	</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position(Lokasibaru).</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a:solidFill>
                  <a:srgbClr val="000000"/>
                </a:solidFill>
                <a:latin typeface="Courier New" panose="02070309020205020404" pitchFamily="49" charset="0"/>
                <a:cs typeface="Courier New" panose="02070309020205020404" pitchFamily="49" charset="0"/>
              </a:rPr>
              <a:t>	</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title(</a:t>
            </a:r>
            <a:r>
              <a:rPr kumimoji="0" lang="en-US" altLang="en-US" sz="24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"Marker in  " </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+lat +</a:t>
            </a:r>
            <a:r>
              <a:rPr kumimoji="0" lang="en-US" altLang="en-US" sz="24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 </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+lng));</a:t>
            </a:r>
            <a:b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24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mMap</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.moveCamera(CameraUpdateFactory.</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a:solidFill>
                  <a:srgbClr val="000000"/>
                </a:solidFill>
                <a:latin typeface="Courier New" panose="02070309020205020404" pitchFamily="49" charset="0"/>
                <a:cs typeface="Courier New" panose="02070309020205020404" pitchFamily="49" charset="0"/>
              </a:rPr>
              <a:t>	</a:t>
            </a:r>
            <a:r>
              <a:rPr kumimoji="0" lang="en-US" altLang="en-US" sz="2400" b="0" i="1" u="none" strike="noStrike" cap="none" normalizeH="0" baseline="0">
                <a:ln>
                  <a:noFill/>
                </a:ln>
                <a:solidFill>
                  <a:srgbClr val="000000"/>
                </a:solidFill>
                <a:effectLst/>
                <a:latin typeface="Courier New" panose="02070309020205020404" pitchFamily="49" charset="0"/>
                <a:cs typeface="Courier New" panose="02070309020205020404" pitchFamily="49" charset="0"/>
              </a:rPr>
              <a:t>newLatLngZoom</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(Lokasibaru,z));</a:t>
            </a:r>
            <a:b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b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endParaRPr kumimoji="0" lang="en-US" altLang="en-US" sz="54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559354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r>
              <a:rPr lang="en-US" sz="3200"/>
              <a:t>Mengganti lokasi garis lintang dan bujur</a:t>
            </a:r>
            <a:endParaRPr lang="en-US" altLang="en-US" sz="3200"/>
          </a:p>
        </p:txBody>
      </p:sp>
      <p:sp>
        <p:nvSpPr>
          <p:cNvPr id="4" name="Rectangle 1"/>
          <p:cNvSpPr>
            <a:spLocks noChangeArrowheads="1"/>
          </p:cNvSpPr>
          <p:nvPr/>
        </p:nvSpPr>
        <p:spPr bwMode="auto">
          <a:xfrm>
            <a:off x="288758" y="1287380"/>
            <a:ext cx="11416908" cy="452431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public class </a:t>
            </a:r>
            <a: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MapsActivity </a:t>
            </a:r>
            <a:r>
              <a:rPr kumimoji="0" lang="en-US" altLang="en-US" sz="16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extends </a:t>
            </a:r>
            <a: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FragmentActivity </a:t>
            </a:r>
            <a:r>
              <a:rPr kumimoji="0" lang="en-US" altLang="en-US" sz="16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implements </a:t>
            </a:r>
            <a: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OnMapReadyCallback {</a:t>
            </a:r>
            <a:b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b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private </a:t>
            </a:r>
            <a: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GoogleMap </a:t>
            </a:r>
            <a:r>
              <a:rPr kumimoji="0" lang="en-US" altLang="en-US" sz="16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mMap</a:t>
            </a:r>
            <a: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b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a:ln>
                  <a:noFill/>
                </a:ln>
                <a:solidFill>
                  <a:srgbClr val="808000"/>
                </a:solidFill>
                <a:effectLst/>
                <a:latin typeface="Courier New" panose="02070309020205020404" pitchFamily="49" charset="0"/>
                <a:cs typeface="Courier New" panose="02070309020205020404" pitchFamily="49" charset="0"/>
              </a:rPr>
              <a:t>@Override</a:t>
            </a:r>
            <a:br>
              <a:rPr kumimoji="0" lang="en-US" altLang="en-US" sz="1600" b="0" i="0" u="none" strike="noStrike" cap="none" normalizeH="0" baseline="0">
                <a:ln>
                  <a:noFill/>
                </a:ln>
                <a:solidFill>
                  <a:srgbClr val="808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a:ln>
                  <a:noFill/>
                </a:ln>
                <a:solidFill>
                  <a:srgbClr val="808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protected void </a:t>
            </a:r>
            <a: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onCreate(Bundle savedInstanceState) {</a:t>
            </a:r>
            <a:b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super</a:t>
            </a:r>
            <a: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.onCreate(savedInstanceState);</a:t>
            </a:r>
            <a:b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setContentView(R.layout.</a:t>
            </a:r>
            <a:r>
              <a:rPr kumimoji="0" lang="en-US" altLang="en-US" sz="1600" b="1" i="1" u="none" strike="noStrike" cap="none" normalizeH="0" baseline="0">
                <a:ln>
                  <a:noFill/>
                </a:ln>
                <a:solidFill>
                  <a:srgbClr val="660E7A"/>
                </a:solidFill>
                <a:effectLst/>
                <a:latin typeface="Courier New" panose="02070309020205020404" pitchFamily="49" charset="0"/>
                <a:cs typeface="Courier New" panose="02070309020205020404" pitchFamily="49" charset="0"/>
              </a:rPr>
              <a:t>peta</a:t>
            </a:r>
            <a: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Obtain the SupportMapFragment and get notified when the map is ready to be used.</a:t>
            </a:r>
            <a:br>
              <a:rPr kumimoji="0" lang="en-US" altLang="en-US" sz="16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en-US" altLang="en-US" sz="16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SupportMapFragment mapFragment = (SupportMapFragment) getSupportFragmentManager()</a:t>
            </a:r>
            <a:b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.findFragmentById(R.id.</a:t>
            </a:r>
            <a:r>
              <a:rPr kumimoji="0" lang="en-US" altLang="en-US" sz="1600" b="1" i="1" u="none" strike="noStrike" cap="none" normalizeH="0" baseline="0">
                <a:ln>
                  <a:noFill/>
                </a:ln>
                <a:solidFill>
                  <a:srgbClr val="660E7A"/>
                </a:solidFill>
                <a:effectLst/>
                <a:latin typeface="Courier New" panose="02070309020205020404" pitchFamily="49" charset="0"/>
                <a:cs typeface="Courier New" panose="02070309020205020404" pitchFamily="49" charset="0"/>
              </a:rPr>
              <a:t>fragment</a:t>
            </a:r>
            <a: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mapFragment.getMapAsync(</a:t>
            </a:r>
            <a:r>
              <a:rPr kumimoji="0" lang="en-US" altLang="en-US" sz="16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this</a:t>
            </a:r>
            <a: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b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Button go = (Button) findViewById(R.id.</a:t>
            </a:r>
            <a:r>
              <a:rPr kumimoji="0" lang="en-US" altLang="en-US" sz="1600" b="1" i="1" u="none" strike="noStrike" cap="none" normalizeH="0" baseline="0">
                <a:ln>
                  <a:noFill/>
                </a:ln>
                <a:solidFill>
                  <a:srgbClr val="660E7A"/>
                </a:solidFill>
                <a:effectLst/>
                <a:latin typeface="Courier New" panose="02070309020205020404" pitchFamily="49" charset="0"/>
                <a:cs typeface="Courier New" panose="02070309020205020404" pitchFamily="49" charset="0"/>
              </a:rPr>
              <a:t>idGo</a:t>
            </a:r>
            <a: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go.setOnClickListener(</a:t>
            </a:r>
            <a:r>
              <a:rPr kumimoji="0" lang="en-US" altLang="en-US" sz="16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op</a:t>
            </a:r>
            <a: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b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endParaRPr kumimoji="0" lang="en-US" altLang="en-US" sz="4000" b="0" i="0" u="none" strike="noStrike" cap="none" normalizeH="0" baseline="0">
              <a:ln>
                <a:noFill/>
              </a:ln>
              <a:solidFill>
                <a:schemeClr val="tx1"/>
              </a:solidFill>
              <a:effectLst/>
              <a:latin typeface="Arial" panose="020B0604020202020204" pitchFamily="34" charset="0"/>
            </a:endParaRPr>
          </a:p>
        </p:txBody>
      </p:sp>
      <p:sp>
        <p:nvSpPr>
          <p:cNvPr id="5" name="Rectangle 4"/>
          <p:cNvSpPr/>
          <p:nvPr/>
        </p:nvSpPr>
        <p:spPr>
          <a:xfrm>
            <a:off x="633413" y="351162"/>
            <a:ext cx="10939462" cy="646331"/>
          </a:xfrm>
          <a:prstGeom prst="rect">
            <a:avLst/>
          </a:prstGeom>
        </p:spPr>
        <p:txBody>
          <a:bodyPr wrap="square">
            <a:spAutoFit/>
          </a:bodyPr>
          <a:lstStyle/>
          <a:p>
            <a:r>
              <a:rPr lang="en-US" sz="3600" b="1"/>
              <a:t>Program Selengkapnya (main)</a:t>
            </a:r>
            <a:endParaRPr lang="en-US" sz="3600" b="1" dirty="0"/>
          </a:p>
        </p:txBody>
      </p:sp>
    </p:spTree>
    <p:extLst>
      <p:ext uri="{BB962C8B-B14F-4D97-AF65-F5344CB8AC3E}">
        <p14:creationId xmlns:p14="http://schemas.microsoft.com/office/powerpoint/2010/main" val="21336065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r>
              <a:rPr lang="en-US" sz="3200"/>
              <a:t>Mengganti lokasi garis lintang dan bujur</a:t>
            </a:r>
            <a:endParaRPr lang="en-US" altLang="en-US" sz="3200"/>
          </a:p>
        </p:txBody>
      </p:sp>
      <p:sp>
        <p:nvSpPr>
          <p:cNvPr id="5" name="Rectangle 4"/>
          <p:cNvSpPr/>
          <p:nvPr/>
        </p:nvSpPr>
        <p:spPr>
          <a:xfrm>
            <a:off x="633413" y="351162"/>
            <a:ext cx="10939462" cy="646331"/>
          </a:xfrm>
          <a:prstGeom prst="rect">
            <a:avLst/>
          </a:prstGeom>
        </p:spPr>
        <p:txBody>
          <a:bodyPr wrap="square">
            <a:spAutoFit/>
          </a:bodyPr>
          <a:lstStyle/>
          <a:p>
            <a:r>
              <a:rPr lang="en-US" sz="3600" b="1"/>
              <a:t>Sub Program inisial map</a:t>
            </a:r>
            <a:endParaRPr lang="en-US" sz="3600" b="1" dirty="0"/>
          </a:p>
        </p:txBody>
      </p:sp>
      <p:sp>
        <p:nvSpPr>
          <p:cNvPr id="3" name="Rectangle 1"/>
          <p:cNvSpPr>
            <a:spLocks noChangeArrowheads="1"/>
          </p:cNvSpPr>
          <p:nvPr/>
        </p:nvSpPr>
        <p:spPr bwMode="auto">
          <a:xfrm>
            <a:off x="157936" y="1322583"/>
            <a:ext cx="12034064" cy="31700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rgbClr val="808000"/>
                </a:solidFill>
                <a:effectLst/>
                <a:latin typeface="Courier New" panose="02070309020205020404" pitchFamily="49" charset="0"/>
                <a:cs typeface="Courier New" panose="02070309020205020404" pitchFamily="49" charset="0"/>
              </a:rPr>
              <a:t>@Override</a:t>
            </a:r>
            <a:br>
              <a:rPr kumimoji="0" lang="en-US" altLang="en-US" sz="2000" b="0" i="0" u="none" strike="noStrike" cap="none" normalizeH="0" baseline="0">
                <a:ln>
                  <a:noFill/>
                </a:ln>
                <a:solidFill>
                  <a:srgbClr val="808000"/>
                </a:solidFill>
                <a:effectLst/>
                <a:latin typeface="Courier New" panose="02070309020205020404" pitchFamily="49" charset="0"/>
                <a:cs typeface="Courier New" panose="02070309020205020404" pitchFamily="49" charset="0"/>
              </a:rPr>
            </a:br>
            <a:r>
              <a:rPr kumimoji="0" lang="en-US" altLang="en-US" sz="20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public void </a:t>
            </a:r>
            <a:r>
              <a:rPr kumimoji="0" lang="en-US" altLang="en-US" sz="2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onMapReady(GoogleMap googleMap) {</a:t>
            </a:r>
            <a:br>
              <a:rPr kumimoji="0" lang="en-US" altLang="en-US" sz="2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20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mMap </a:t>
            </a:r>
            <a:r>
              <a:rPr kumimoji="0" lang="en-US" altLang="en-US" sz="2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googleMap;</a:t>
            </a:r>
            <a:br>
              <a:rPr kumimoji="0" lang="en-US" altLang="en-US" sz="2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br>
              <a:rPr kumimoji="0" lang="en-US" altLang="en-US" sz="2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20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Add a marker in Sydney and move the camera</a:t>
            </a:r>
            <a:br>
              <a:rPr kumimoji="0" lang="en-US" altLang="en-US" sz="20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en-US" altLang="en-US" sz="20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LatLng ITS = </a:t>
            </a:r>
            <a:r>
              <a:rPr kumimoji="0" lang="en-US" altLang="en-US" sz="20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new </a:t>
            </a:r>
            <a:r>
              <a:rPr kumimoji="0" lang="en-US" altLang="en-US" sz="2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LatLng(-</a:t>
            </a:r>
            <a:r>
              <a:rPr kumimoji="0" lang="en-US" altLang="en-US" sz="2000" b="0"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7.2819705</a:t>
            </a:r>
            <a:r>
              <a:rPr kumimoji="0" lang="en-US" altLang="en-US" sz="2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112.795323</a:t>
            </a:r>
            <a:r>
              <a:rPr kumimoji="0" lang="en-US" altLang="en-US" sz="2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2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20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mMap</a:t>
            </a:r>
            <a:r>
              <a:rPr kumimoji="0" lang="en-US" altLang="en-US" sz="2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.addMarker(</a:t>
            </a:r>
            <a:r>
              <a:rPr kumimoji="0" lang="en-US" altLang="en-US" sz="20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new </a:t>
            </a:r>
            <a:r>
              <a:rPr kumimoji="0" lang="en-US" altLang="en-US" sz="2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MarkerOptions().position(ITS).title(</a:t>
            </a:r>
            <a:r>
              <a:rPr kumimoji="0" lang="en-US" altLang="en-US" sz="20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"Marker in ITS"</a:t>
            </a:r>
            <a:r>
              <a:rPr kumimoji="0" lang="en-US" altLang="en-US" sz="2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2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20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//mMap.moveCamera(CameraUpdateFactory.newLatLng(ITS));</a:t>
            </a:r>
            <a:br>
              <a:rPr kumimoji="0" lang="en-US" altLang="en-US" sz="20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en-US" altLang="en-US" sz="20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r>
              <a:rPr kumimoji="0" lang="en-US" altLang="en-US" sz="20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mMap</a:t>
            </a:r>
            <a:r>
              <a:rPr kumimoji="0" lang="en-US" altLang="en-US" sz="2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.moveCamera(CameraUpdateFactory.</a:t>
            </a:r>
            <a:r>
              <a:rPr kumimoji="0" lang="en-US" altLang="en-US" sz="2000" b="0" i="1" u="none" strike="noStrike" cap="none" normalizeH="0" baseline="0">
                <a:ln>
                  <a:noFill/>
                </a:ln>
                <a:solidFill>
                  <a:srgbClr val="000000"/>
                </a:solidFill>
                <a:effectLst/>
                <a:latin typeface="Courier New" panose="02070309020205020404" pitchFamily="49" charset="0"/>
                <a:cs typeface="Courier New" panose="02070309020205020404" pitchFamily="49" charset="0"/>
              </a:rPr>
              <a:t>newLatLngZoom</a:t>
            </a:r>
            <a:r>
              <a:rPr kumimoji="0" lang="en-US" altLang="en-US" sz="2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(ITS,</a:t>
            </a:r>
            <a:r>
              <a:rPr kumimoji="0" lang="en-US" altLang="en-US" sz="2000" b="0"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15</a:t>
            </a:r>
            <a:r>
              <a:rPr kumimoji="0" lang="en-US" altLang="en-US" sz="2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2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endParaRPr kumimoji="0" lang="en-US" altLang="en-US" sz="4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424248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r>
              <a:rPr lang="en-US" sz="3200"/>
              <a:t>Mengganti lokasi garis lintang dan bujur</a:t>
            </a:r>
            <a:endParaRPr lang="en-US" altLang="en-US" sz="3200"/>
          </a:p>
        </p:txBody>
      </p:sp>
      <p:sp>
        <p:nvSpPr>
          <p:cNvPr id="5" name="Rectangle 4"/>
          <p:cNvSpPr/>
          <p:nvPr/>
        </p:nvSpPr>
        <p:spPr>
          <a:xfrm>
            <a:off x="633413" y="351162"/>
            <a:ext cx="10939462" cy="646331"/>
          </a:xfrm>
          <a:prstGeom prst="rect">
            <a:avLst/>
          </a:prstGeom>
        </p:spPr>
        <p:txBody>
          <a:bodyPr wrap="square">
            <a:spAutoFit/>
          </a:bodyPr>
          <a:lstStyle/>
          <a:p>
            <a:r>
              <a:rPr lang="en-US" sz="3600" b="1"/>
              <a:t>Sub Program Listener</a:t>
            </a:r>
            <a:endParaRPr lang="en-US" sz="3600" b="1" dirty="0"/>
          </a:p>
        </p:txBody>
      </p:sp>
      <p:sp>
        <p:nvSpPr>
          <p:cNvPr id="3" name="Rectangle 1"/>
          <p:cNvSpPr>
            <a:spLocks noChangeArrowheads="1"/>
          </p:cNvSpPr>
          <p:nvPr/>
        </p:nvSpPr>
        <p:spPr bwMode="auto">
          <a:xfrm>
            <a:off x="0" y="1394669"/>
            <a:ext cx="10065576" cy="544764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View.OnClickListener </a:t>
            </a:r>
            <a:r>
              <a:rPr kumimoji="0" lang="en-US" altLang="en-US" sz="14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op </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View.OnClickListener() {</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a:ln>
                  <a:noFill/>
                </a:ln>
                <a:solidFill>
                  <a:srgbClr val="808000"/>
                </a:solidFill>
                <a:effectLst/>
                <a:latin typeface="Courier New" panose="02070309020205020404" pitchFamily="49" charset="0"/>
                <a:cs typeface="Courier New" panose="02070309020205020404" pitchFamily="49" charset="0"/>
              </a:rPr>
              <a:t>@Override</a:t>
            </a:r>
            <a:br>
              <a:rPr kumimoji="0" lang="en-US" altLang="en-US" sz="1400" b="0" i="0" u="none" strike="noStrike" cap="none" normalizeH="0" baseline="0">
                <a:ln>
                  <a:noFill/>
                </a:ln>
                <a:solidFill>
                  <a:srgbClr val="808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808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public void </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onClick(View view) {</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switch </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(view.getId()){</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case </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R.id.</a:t>
            </a:r>
            <a:r>
              <a:rPr kumimoji="0" lang="en-US" altLang="en-US" sz="1400" b="1" i="1" u="none" strike="noStrike" cap="none" normalizeH="0" baseline="0">
                <a:ln>
                  <a:noFill/>
                </a:ln>
                <a:solidFill>
                  <a:srgbClr val="660E7A"/>
                </a:solidFill>
                <a:effectLst/>
                <a:latin typeface="Courier New" panose="02070309020205020404" pitchFamily="49" charset="0"/>
                <a:cs typeface="Courier New" panose="02070309020205020404" pitchFamily="49" charset="0"/>
              </a:rPr>
              <a:t>idGo</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:sembunyikanKeyBoard(view);</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gotoLokasi();</a:t>
            </a:r>
            <a:r>
              <a:rPr kumimoji="0" lang="en-US" altLang="en-US" sz="14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break</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private void </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gotoLokasi()  {</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EditText lat = (EditText) findViewById(R.id.</a:t>
            </a:r>
            <a:r>
              <a:rPr kumimoji="0" lang="en-US" altLang="en-US" sz="1400" b="1" i="1" u="none" strike="noStrike" cap="none" normalizeH="0" baseline="0">
                <a:ln>
                  <a:noFill/>
                </a:ln>
                <a:solidFill>
                  <a:srgbClr val="660E7A"/>
                </a:solidFill>
                <a:effectLst/>
                <a:latin typeface="Courier New" panose="02070309020205020404" pitchFamily="49" charset="0"/>
                <a:cs typeface="Courier New" panose="02070309020205020404" pitchFamily="49" charset="0"/>
              </a:rPr>
              <a:t>idLokasiLat</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EditText lng = (EditText) findViewById(R.id.</a:t>
            </a:r>
            <a:r>
              <a:rPr kumimoji="0" lang="en-US" altLang="en-US" sz="1400" b="1" i="1" u="none" strike="noStrike" cap="none" normalizeH="0" baseline="0">
                <a:ln>
                  <a:noFill/>
                </a:ln>
                <a:solidFill>
                  <a:srgbClr val="660E7A"/>
                </a:solidFill>
                <a:effectLst/>
                <a:latin typeface="Courier New" panose="02070309020205020404" pitchFamily="49" charset="0"/>
                <a:cs typeface="Courier New" panose="02070309020205020404" pitchFamily="49" charset="0"/>
              </a:rPr>
              <a:t>idLokasiLng</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EditText zoom = (EditText) findViewById(R.id.</a:t>
            </a:r>
            <a:r>
              <a:rPr kumimoji="0" lang="en-US" altLang="en-US" sz="1400" b="1" i="1" u="none" strike="noStrike" cap="none" normalizeH="0" baseline="0">
                <a:ln>
                  <a:noFill/>
                </a:ln>
                <a:solidFill>
                  <a:srgbClr val="660E7A"/>
                </a:solidFill>
                <a:effectLst/>
                <a:latin typeface="Courier New" panose="02070309020205020404" pitchFamily="49" charset="0"/>
                <a:cs typeface="Courier New" panose="02070309020205020404" pitchFamily="49" charset="0"/>
              </a:rPr>
              <a:t>idZoom</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Double dbllat = Double.</a:t>
            </a:r>
            <a:r>
              <a:rPr kumimoji="0" lang="en-US" altLang="en-US" sz="1400" b="0" i="1" u="none" strike="noStrike" cap="none" normalizeH="0" baseline="0">
                <a:ln>
                  <a:noFill/>
                </a:ln>
                <a:solidFill>
                  <a:srgbClr val="000000"/>
                </a:solidFill>
                <a:effectLst/>
                <a:latin typeface="Courier New" panose="02070309020205020404" pitchFamily="49" charset="0"/>
                <a:cs typeface="Courier New" panose="02070309020205020404" pitchFamily="49" charset="0"/>
              </a:rPr>
              <a:t>parseDouble</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(lat.getText().toString());</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Double dbllng = Double.</a:t>
            </a:r>
            <a:r>
              <a:rPr kumimoji="0" lang="en-US" altLang="en-US" sz="1400" b="0" i="1" u="none" strike="noStrike" cap="none" normalizeH="0" baseline="0">
                <a:ln>
                  <a:noFill/>
                </a:ln>
                <a:solidFill>
                  <a:srgbClr val="000000"/>
                </a:solidFill>
                <a:effectLst/>
                <a:latin typeface="Courier New" panose="02070309020205020404" pitchFamily="49" charset="0"/>
                <a:cs typeface="Courier New" panose="02070309020205020404" pitchFamily="49" charset="0"/>
              </a:rPr>
              <a:t>parseDouble</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(lng.getText().toString());</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Float dblzoom = Float.</a:t>
            </a:r>
            <a:r>
              <a:rPr kumimoji="0" lang="en-US" altLang="en-US" sz="1400" b="0" i="1" u="none" strike="noStrike" cap="none" normalizeH="0" baseline="0">
                <a:ln>
                  <a:noFill/>
                </a:ln>
                <a:solidFill>
                  <a:srgbClr val="000000"/>
                </a:solidFill>
                <a:effectLst/>
                <a:latin typeface="Courier New" panose="02070309020205020404" pitchFamily="49" charset="0"/>
                <a:cs typeface="Courier New" panose="02070309020205020404" pitchFamily="49" charset="0"/>
              </a:rPr>
              <a:t>parseFloat</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(zoom.getText().toString());</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Toast.</a:t>
            </a:r>
            <a:r>
              <a:rPr kumimoji="0" lang="en-US" altLang="en-US" sz="1400" b="0" i="1" u="none" strike="noStrike" cap="none" normalizeH="0" baseline="0">
                <a:ln>
                  <a:noFill/>
                </a:ln>
                <a:solidFill>
                  <a:srgbClr val="000000"/>
                </a:solidFill>
                <a:effectLst/>
                <a:latin typeface="Courier New" panose="02070309020205020404" pitchFamily="49" charset="0"/>
                <a:cs typeface="Courier New" panose="02070309020205020404" pitchFamily="49" charset="0"/>
              </a:rPr>
              <a:t>makeText</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this</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"Move to Lat:" </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+dbllat + </a:t>
            </a:r>
            <a:r>
              <a:rPr kumimoji="0" lang="en-US" altLang="en-US" sz="14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 Long:" </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+dbllng,Toast.</a:t>
            </a:r>
            <a:r>
              <a:rPr kumimoji="0" lang="en-US" altLang="en-US" sz="1400" b="1" i="1" u="none" strike="noStrike" cap="none" normalizeH="0" baseline="0">
                <a:ln>
                  <a:noFill/>
                </a:ln>
                <a:solidFill>
                  <a:srgbClr val="660E7A"/>
                </a:solidFill>
                <a:effectLst/>
                <a:latin typeface="Courier New" panose="02070309020205020404" pitchFamily="49" charset="0"/>
                <a:cs typeface="Courier New" panose="02070309020205020404" pitchFamily="49" charset="0"/>
              </a:rPr>
              <a:t>LENGTH_LONG</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).show();</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gotoPeta(dbllat,dbllng,dblzoom);</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endParaRPr kumimoji="0" lang="en-US" altLang="en-US" sz="36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717232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r>
              <a:rPr lang="en-US" sz="3200"/>
              <a:t>Mengganti lokasi garis lintang dan bujur</a:t>
            </a:r>
            <a:endParaRPr lang="en-US" altLang="en-US" sz="3200"/>
          </a:p>
        </p:txBody>
      </p:sp>
      <p:sp>
        <p:nvSpPr>
          <p:cNvPr id="5" name="Rectangle 4"/>
          <p:cNvSpPr/>
          <p:nvPr/>
        </p:nvSpPr>
        <p:spPr>
          <a:xfrm>
            <a:off x="633413" y="351162"/>
            <a:ext cx="10939462" cy="646331"/>
          </a:xfrm>
          <a:prstGeom prst="rect">
            <a:avLst/>
          </a:prstGeom>
        </p:spPr>
        <p:txBody>
          <a:bodyPr wrap="square">
            <a:spAutoFit/>
          </a:bodyPr>
          <a:lstStyle/>
          <a:p>
            <a:r>
              <a:rPr lang="en-US" sz="3600" b="1"/>
              <a:t>Sub Program Listener</a:t>
            </a:r>
            <a:endParaRPr lang="en-US" sz="3600" b="1" dirty="0"/>
          </a:p>
        </p:txBody>
      </p:sp>
      <p:sp>
        <p:nvSpPr>
          <p:cNvPr id="3" name="Rectangle 1"/>
          <p:cNvSpPr>
            <a:spLocks noChangeArrowheads="1"/>
          </p:cNvSpPr>
          <p:nvPr/>
        </p:nvSpPr>
        <p:spPr bwMode="auto">
          <a:xfrm>
            <a:off x="0" y="1148448"/>
            <a:ext cx="11540339" cy="59400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View.OnClickListener </a:t>
            </a:r>
            <a:r>
              <a:rPr kumimoji="0" lang="en-US" altLang="en-US" sz="16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op </a:t>
            </a:r>
            <a: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View.OnClickListener() {</a:t>
            </a:r>
            <a:b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a:ln>
                  <a:noFill/>
                </a:ln>
                <a:solidFill>
                  <a:srgbClr val="808000"/>
                </a:solidFill>
                <a:effectLst/>
                <a:latin typeface="Courier New" panose="02070309020205020404" pitchFamily="49" charset="0"/>
                <a:cs typeface="Courier New" panose="02070309020205020404" pitchFamily="49" charset="0"/>
              </a:rPr>
              <a:t>@Override</a:t>
            </a:r>
            <a:br>
              <a:rPr kumimoji="0" lang="en-US" altLang="en-US" sz="1600" b="0" i="0" u="none" strike="noStrike" cap="none" normalizeH="0" baseline="0">
                <a:ln>
                  <a:noFill/>
                </a:ln>
                <a:solidFill>
                  <a:srgbClr val="808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a:ln>
                  <a:noFill/>
                </a:ln>
                <a:solidFill>
                  <a:srgbClr val="808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public void </a:t>
            </a:r>
            <a: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onClick(View view) {</a:t>
            </a:r>
            <a:b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switch </a:t>
            </a:r>
            <a: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(view.getId()){</a:t>
            </a:r>
            <a:b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case </a:t>
            </a:r>
            <a: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R.id.</a:t>
            </a:r>
            <a:r>
              <a:rPr kumimoji="0" lang="en-US" altLang="en-US" sz="1600" b="1" i="1" u="none" strike="noStrike" cap="none" normalizeH="0" baseline="0">
                <a:ln>
                  <a:noFill/>
                </a:ln>
                <a:solidFill>
                  <a:srgbClr val="660E7A"/>
                </a:solidFill>
                <a:effectLst/>
                <a:latin typeface="Courier New" panose="02070309020205020404" pitchFamily="49" charset="0"/>
                <a:cs typeface="Courier New" panose="02070309020205020404" pitchFamily="49" charset="0"/>
              </a:rPr>
              <a:t>idGo</a:t>
            </a:r>
            <a: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:sembunyikanKeyBoard(view);</a:t>
            </a:r>
            <a:b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gotoLokasi();</a:t>
            </a:r>
            <a:r>
              <a:rPr kumimoji="0" lang="en-US" altLang="en-US" sz="16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break</a:t>
            </a:r>
            <a: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b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b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b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private void </a:t>
            </a:r>
            <a: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gotoLokasi()  {</a:t>
            </a:r>
            <a:b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EditText lat = (EditText) findViewById(R.id.</a:t>
            </a:r>
            <a:r>
              <a:rPr kumimoji="0" lang="en-US" altLang="en-US" sz="1600" b="1" i="1" u="none" strike="noStrike" cap="none" normalizeH="0" baseline="0">
                <a:ln>
                  <a:noFill/>
                </a:ln>
                <a:solidFill>
                  <a:srgbClr val="660E7A"/>
                </a:solidFill>
                <a:effectLst/>
                <a:latin typeface="Courier New" panose="02070309020205020404" pitchFamily="49" charset="0"/>
                <a:cs typeface="Courier New" panose="02070309020205020404" pitchFamily="49" charset="0"/>
              </a:rPr>
              <a:t>idLokasiLat</a:t>
            </a:r>
            <a: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EditText lng = (EditText) findViewById(R.id.</a:t>
            </a:r>
            <a:r>
              <a:rPr kumimoji="0" lang="en-US" altLang="en-US" sz="1600" b="1" i="1" u="none" strike="noStrike" cap="none" normalizeH="0" baseline="0">
                <a:ln>
                  <a:noFill/>
                </a:ln>
                <a:solidFill>
                  <a:srgbClr val="660E7A"/>
                </a:solidFill>
                <a:effectLst/>
                <a:latin typeface="Courier New" panose="02070309020205020404" pitchFamily="49" charset="0"/>
                <a:cs typeface="Courier New" panose="02070309020205020404" pitchFamily="49" charset="0"/>
              </a:rPr>
              <a:t>idLokasiLng</a:t>
            </a:r>
            <a: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EditText zoom = (EditText) findViewById(R.id.</a:t>
            </a:r>
            <a:r>
              <a:rPr kumimoji="0" lang="en-US" altLang="en-US" sz="1600" b="1" i="1" u="none" strike="noStrike" cap="none" normalizeH="0" baseline="0">
                <a:ln>
                  <a:noFill/>
                </a:ln>
                <a:solidFill>
                  <a:srgbClr val="660E7A"/>
                </a:solidFill>
                <a:effectLst/>
                <a:latin typeface="Courier New" panose="02070309020205020404" pitchFamily="49" charset="0"/>
                <a:cs typeface="Courier New" panose="02070309020205020404" pitchFamily="49" charset="0"/>
              </a:rPr>
              <a:t>idZoom</a:t>
            </a:r>
            <a: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b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Double dbllat = Double.</a:t>
            </a:r>
            <a:r>
              <a:rPr kumimoji="0" lang="en-US" altLang="en-US" sz="1600" b="0" i="1" u="none" strike="noStrike" cap="none" normalizeH="0" baseline="0">
                <a:ln>
                  <a:noFill/>
                </a:ln>
                <a:solidFill>
                  <a:srgbClr val="000000"/>
                </a:solidFill>
                <a:effectLst/>
                <a:latin typeface="Courier New" panose="02070309020205020404" pitchFamily="49" charset="0"/>
                <a:cs typeface="Courier New" panose="02070309020205020404" pitchFamily="49" charset="0"/>
              </a:rPr>
              <a:t>parseDouble</a:t>
            </a:r>
            <a: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(lat.getText().toString());</a:t>
            </a:r>
            <a:b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Double dbllng = Double.</a:t>
            </a:r>
            <a:r>
              <a:rPr kumimoji="0" lang="en-US" altLang="en-US" sz="1600" b="0" i="1" u="none" strike="noStrike" cap="none" normalizeH="0" baseline="0">
                <a:ln>
                  <a:noFill/>
                </a:ln>
                <a:solidFill>
                  <a:srgbClr val="000000"/>
                </a:solidFill>
                <a:effectLst/>
                <a:latin typeface="Courier New" panose="02070309020205020404" pitchFamily="49" charset="0"/>
                <a:cs typeface="Courier New" panose="02070309020205020404" pitchFamily="49" charset="0"/>
              </a:rPr>
              <a:t>parseDouble</a:t>
            </a:r>
            <a: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(lng.getText().toString());</a:t>
            </a:r>
            <a:b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Float dblzoom = Float.</a:t>
            </a:r>
            <a:r>
              <a:rPr kumimoji="0" lang="en-US" altLang="en-US" sz="1600" b="0" i="1" u="none" strike="noStrike" cap="none" normalizeH="0" baseline="0">
                <a:ln>
                  <a:noFill/>
                </a:ln>
                <a:solidFill>
                  <a:srgbClr val="000000"/>
                </a:solidFill>
                <a:effectLst/>
                <a:latin typeface="Courier New" panose="02070309020205020404" pitchFamily="49" charset="0"/>
                <a:cs typeface="Courier New" panose="02070309020205020404" pitchFamily="49" charset="0"/>
              </a:rPr>
              <a:t>parseFloat</a:t>
            </a:r>
            <a: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(zoom.getText().toString());</a:t>
            </a:r>
            <a:b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b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Toast.</a:t>
            </a:r>
            <a:r>
              <a:rPr kumimoji="0" lang="en-US" altLang="en-US" sz="1600" b="0" i="1" u="none" strike="noStrike" cap="none" normalizeH="0" baseline="0">
                <a:ln>
                  <a:noFill/>
                </a:ln>
                <a:solidFill>
                  <a:srgbClr val="000000"/>
                </a:solidFill>
                <a:effectLst/>
                <a:latin typeface="Courier New" panose="02070309020205020404" pitchFamily="49" charset="0"/>
                <a:cs typeface="Courier New" panose="02070309020205020404" pitchFamily="49" charset="0"/>
              </a:rPr>
              <a:t>makeText</a:t>
            </a:r>
            <a: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this</a:t>
            </a:r>
            <a: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"Move to Lat:" </a:t>
            </a:r>
            <a: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+dbllat + </a:t>
            </a:r>
            <a:r>
              <a:rPr kumimoji="0" lang="en-US" altLang="en-US" sz="16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 Long:" </a:t>
            </a:r>
            <a: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+dbllng,Toast.</a:t>
            </a:r>
            <a:r>
              <a:rPr kumimoji="0" lang="en-US" altLang="en-US" sz="1600" b="1" i="1" u="none" strike="noStrike" cap="none" normalizeH="0" baseline="0">
                <a:ln>
                  <a:noFill/>
                </a:ln>
                <a:solidFill>
                  <a:srgbClr val="660E7A"/>
                </a:solidFill>
                <a:effectLst/>
                <a:latin typeface="Courier New" panose="02070309020205020404" pitchFamily="49" charset="0"/>
                <a:cs typeface="Courier New" panose="02070309020205020404" pitchFamily="49" charset="0"/>
              </a:rPr>
              <a:t>LENGTH_LONG</a:t>
            </a:r>
            <a: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).show();</a:t>
            </a:r>
            <a:b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gotoPeta(dbllat,dbllng,dblzoom);</a:t>
            </a:r>
            <a:b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endParaRPr kumimoji="0" lang="en-US" altLang="en-US" sz="40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874537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r>
              <a:rPr lang="en-US" sz="3200"/>
              <a:t>Mengganti lokasi garis lintang dan bujur</a:t>
            </a:r>
            <a:endParaRPr lang="en-US" altLang="en-US" sz="3200"/>
          </a:p>
        </p:txBody>
      </p:sp>
      <p:sp>
        <p:nvSpPr>
          <p:cNvPr id="5" name="Rectangle 4"/>
          <p:cNvSpPr/>
          <p:nvPr/>
        </p:nvSpPr>
        <p:spPr>
          <a:xfrm>
            <a:off x="633413" y="351162"/>
            <a:ext cx="10939462" cy="584775"/>
          </a:xfrm>
          <a:prstGeom prst="rect">
            <a:avLst/>
          </a:prstGeom>
        </p:spPr>
        <p:txBody>
          <a:bodyPr wrap="square">
            <a:spAutoFit/>
          </a:bodyPr>
          <a:lstStyle/>
          <a:p>
            <a:r>
              <a:rPr lang="en-US" sz="3200" b="1"/>
              <a:t>Sub Program Tampilkan Peta &amp; Sembunyikan KeyBoard</a:t>
            </a:r>
            <a:endParaRPr lang="en-US" sz="3200" b="1" dirty="0"/>
          </a:p>
        </p:txBody>
      </p:sp>
      <p:sp>
        <p:nvSpPr>
          <p:cNvPr id="4" name="Rectangle 1"/>
          <p:cNvSpPr>
            <a:spLocks noChangeArrowheads="1"/>
          </p:cNvSpPr>
          <p:nvPr/>
        </p:nvSpPr>
        <p:spPr bwMode="auto">
          <a:xfrm>
            <a:off x="466766" y="1397603"/>
            <a:ext cx="8648521" cy="544764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20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private void </a:t>
            </a:r>
            <a:r>
              <a:rPr kumimoji="0" lang="en-US" altLang="en-US" sz="2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sembunyikanKeyBoard(View v){</a:t>
            </a:r>
            <a:br>
              <a:rPr kumimoji="0" lang="en-US" altLang="en-US" sz="2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InputMethodManager a = (InputMethodManager)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a:solidFill>
                  <a:srgbClr val="000000"/>
                </a:solidFill>
                <a:latin typeface="Courier New" panose="02070309020205020404" pitchFamily="49" charset="0"/>
                <a:cs typeface="Courier New" panose="02070309020205020404" pitchFamily="49" charset="0"/>
              </a:rPr>
              <a:t>		</a:t>
            </a:r>
            <a:r>
              <a:rPr kumimoji="0" lang="en-US" altLang="en-US" sz="2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getSystemService(</a:t>
            </a:r>
            <a:r>
              <a:rPr kumimoji="0" lang="en-US" altLang="en-US" sz="2000" b="1" i="1" u="none" strike="noStrike" cap="none" normalizeH="0" baseline="0">
                <a:ln>
                  <a:noFill/>
                </a:ln>
                <a:solidFill>
                  <a:srgbClr val="660E7A"/>
                </a:solidFill>
                <a:effectLst/>
                <a:latin typeface="Courier New" panose="02070309020205020404" pitchFamily="49" charset="0"/>
                <a:cs typeface="Courier New" panose="02070309020205020404" pitchFamily="49" charset="0"/>
              </a:rPr>
              <a:t>INPUT_METHOD_SERVICE</a:t>
            </a:r>
            <a:r>
              <a:rPr kumimoji="0" lang="en-US" altLang="en-US" sz="2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2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a.hideSoftInputFromWindow(v.getWindowToken(),</a:t>
            </a:r>
            <a:r>
              <a:rPr kumimoji="0" lang="en-US" altLang="en-US" sz="2000" b="0"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0</a:t>
            </a:r>
            <a:r>
              <a:rPr kumimoji="0" lang="en-US" altLang="en-US" sz="2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2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2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20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private void </a:t>
            </a:r>
            <a:r>
              <a:rPr kumimoji="0" lang="en-US" altLang="en-US" sz="2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gotoPeta(Double lat, Double lng, </a:t>
            </a:r>
            <a:r>
              <a:rPr kumimoji="0" lang="en-US" altLang="en-US" sz="20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float </a:t>
            </a:r>
            <a:r>
              <a:rPr kumimoji="0" lang="en-US" altLang="en-US" sz="2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z){</a:t>
            </a:r>
            <a:br>
              <a:rPr kumimoji="0" lang="en-US" altLang="en-US" sz="2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LatLng Lokasibaru = </a:t>
            </a:r>
            <a:r>
              <a:rPr kumimoji="0" lang="en-US" altLang="en-US" sz="20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new </a:t>
            </a:r>
            <a:r>
              <a:rPr kumimoji="0" lang="en-US" altLang="en-US" sz="2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LatLng(lat,lng);</a:t>
            </a:r>
            <a:br>
              <a:rPr kumimoji="0" lang="en-US" altLang="en-US" sz="2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20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mMap</a:t>
            </a:r>
            <a:r>
              <a:rPr kumimoji="0" lang="en-US" altLang="en-US" sz="2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.addMarker(</a:t>
            </a:r>
            <a:r>
              <a:rPr kumimoji="0" lang="en-US" altLang="en-US" sz="20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new </a:t>
            </a:r>
            <a:r>
              <a:rPr kumimoji="0" lang="en-US" altLang="en-US" sz="2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MarkerOptions().</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a:solidFill>
                  <a:srgbClr val="000000"/>
                </a:solidFill>
                <a:latin typeface="Courier New" panose="02070309020205020404" pitchFamily="49" charset="0"/>
                <a:cs typeface="Courier New" panose="02070309020205020404" pitchFamily="49" charset="0"/>
              </a:rPr>
              <a:t>	</a:t>
            </a:r>
            <a:r>
              <a:rPr kumimoji="0" lang="en-US" altLang="en-US" sz="2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position(Lokasibaru).</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a:solidFill>
                  <a:srgbClr val="000000"/>
                </a:solidFill>
                <a:latin typeface="Courier New" panose="02070309020205020404" pitchFamily="49" charset="0"/>
                <a:cs typeface="Courier New" panose="02070309020205020404" pitchFamily="49" charset="0"/>
              </a:rPr>
              <a:t>	</a:t>
            </a:r>
            <a:r>
              <a:rPr kumimoji="0" lang="en-US" altLang="en-US" sz="2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title(</a:t>
            </a:r>
            <a:r>
              <a:rPr kumimoji="0" lang="en-US" altLang="en-US" sz="20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"Marker in  " </a:t>
            </a:r>
            <a:r>
              <a:rPr kumimoji="0" lang="en-US" altLang="en-US" sz="2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+lat +</a:t>
            </a:r>
            <a:r>
              <a:rPr kumimoji="0" lang="en-US" altLang="en-US" sz="20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+lng));</a:t>
            </a:r>
            <a:br>
              <a:rPr kumimoji="0" lang="en-US" altLang="en-US" sz="2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20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mMap</a:t>
            </a:r>
            <a:r>
              <a:rPr kumimoji="0" lang="en-US" altLang="en-US" sz="2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.moveCamera(CameraUpdateFactory.</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a:solidFill>
                  <a:srgbClr val="000000"/>
                </a:solidFill>
                <a:latin typeface="Courier New" panose="02070309020205020404" pitchFamily="49" charset="0"/>
                <a:cs typeface="Courier New" panose="02070309020205020404" pitchFamily="49" charset="0"/>
              </a:rPr>
              <a:t>	</a:t>
            </a:r>
            <a:r>
              <a:rPr kumimoji="0" lang="en-US" altLang="en-US" sz="2000" b="0" i="1" u="none" strike="noStrike" cap="none" normalizeH="0" baseline="0">
                <a:ln>
                  <a:noFill/>
                </a:ln>
                <a:solidFill>
                  <a:srgbClr val="000000"/>
                </a:solidFill>
                <a:effectLst/>
                <a:latin typeface="Courier New" panose="02070309020205020404" pitchFamily="49" charset="0"/>
                <a:cs typeface="Courier New" panose="02070309020205020404" pitchFamily="49" charset="0"/>
              </a:rPr>
              <a:t>newLatLngZoom</a:t>
            </a:r>
            <a:r>
              <a:rPr kumimoji="0" lang="en-US" altLang="en-US" sz="2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(Lokasibaru,z));</a:t>
            </a:r>
            <a:br>
              <a:rPr kumimoji="0" lang="en-US" altLang="en-US" sz="2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br>
              <a:rPr kumimoji="0" lang="en-US" altLang="en-US" sz="2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2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endParaRPr kumimoji="0" lang="en-US" altLang="en-US" sz="4800" b="0" i="0" u="none" strike="noStrike" cap="none" normalizeH="0" baseline="0">
              <a:ln>
                <a:noFill/>
              </a:ln>
              <a:solidFill>
                <a:schemeClr val="tx1"/>
              </a:solidFill>
              <a:effectLst/>
              <a:latin typeface="Arial" panose="020B0604020202020204" pitchFamily="34" charset="0"/>
            </a:endParaRPr>
          </a:p>
        </p:txBody>
      </p:sp>
      <p:pic>
        <p:nvPicPr>
          <p:cNvPr id="6" name="Picture 5"/>
          <p:cNvPicPr>
            <a:picLocks noChangeAspect="1"/>
          </p:cNvPicPr>
          <p:nvPr/>
        </p:nvPicPr>
        <p:blipFill>
          <a:blip r:embed="rId2"/>
          <a:stretch>
            <a:fillRect/>
          </a:stretch>
        </p:blipFill>
        <p:spPr>
          <a:xfrm>
            <a:off x="8796337" y="1185611"/>
            <a:ext cx="3395663" cy="5561199"/>
          </a:xfrm>
          <a:prstGeom prst="rect">
            <a:avLst/>
          </a:prstGeom>
        </p:spPr>
      </p:pic>
    </p:spTree>
    <p:extLst>
      <p:ext uri="{BB962C8B-B14F-4D97-AF65-F5344CB8AC3E}">
        <p14:creationId xmlns:p14="http://schemas.microsoft.com/office/powerpoint/2010/main" val="34161427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06751"/>
            <a:ext cx="11189368" cy="4952492"/>
          </a:xfrm>
        </p:spPr>
        <p:txBody>
          <a:bodyPr>
            <a:noAutofit/>
          </a:bodyPr>
          <a:lstStyle/>
          <a:p>
            <a:pPr algn="l"/>
            <a:r>
              <a:rPr lang="en-US" sz="2400" i="0"/>
              <a:t>Google Maps Android API dipakai user untuk mengeksplorasi dunia melalui peta dengan berbagai fitur yang disediakan oleh Google. Identifikasi lokasi dengan penanda, augmentasi data peta, menampilkan lebih dari satu peta dengan fragment dan masih banyak lagi. Dengan Google Maps Android API V2, kita dapat menambahkan peta ke dalam activity sebagai fragment dengan setting xml yang sederhana. </a:t>
            </a:r>
            <a:br>
              <a:rPr lang="en-US" sz="2400" i="0"/>
            </a:br>
            <a:br>
              <a:rPr lang="en-US" sz="2400" i="0"/>
            </a:br>
            <a:r>
              <a:rPr lang="en-US" sz="2400" i="0"/>
              <a:t>Google map yang baru menawarkan beberapa fitur menarik seperti peta 3D, peta indoor, satelit, terrain, dan hybrid dan masih banyak lainnya. </a:t>
            </a:r>
            <a:br>
              <a:rPr lang="en-US" sz="2400" i="0"/>
            </a:br>
            <a:br>
              <a:rPr lang="en-US" sz="2400" i="0"/>
            </a:br>
            <a:r>
              <a:rPr lang="en-US" sz="2400" i="0"/>
              <a:t>Membuat aplikasi android yang menggunakan Google Maps Android API  V2 memerlukan beberapa langkah. Banyak langkah yang akan disebutkan dalam sesi ini hanya dilakukan sekali, tetapi beberapa informasi akan diperlukan pengembangan aplikasi-aplikasi berikutnya. </a:t>
            </a:r>
          </a:p>
        </p:txBody>
      </p:sp>
    </p:spTree>
    <p:extLst>
      <p:ext uri="{BB962C8B-B14F-4D97-AF65-F5344CB8AC3E}">
        <p14:creationId xmlns:p14="http://schemas.microsoft.com/office/powerpoint/2010/main" val="1195742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endParaRPr lang="en-US"/>
          </a:p>
        </p:txBody>
      </p:sp>
      <p:pic>
        <p:nvPicPr>
          <p:cNvPr id="3" name="Picture 2"/>
          <p:cNvPicPr/>
          <p:nvPr/>
        </p:nvPicPr>
        <p:blipFill>
          <a:blip r:embed="rId2"/>
          <a:stretch>
            <a:fillRect/>
          </a:stretch>
        </p:blipFill>
        <p:spPr>
          <a:xfrm>
            <a:off x="1524000" y="0"/>
            <a:ext cx="9144000" cy="6858000"/>
          </a:xfrm>
          <a:prstGeom prst="rect">
            <a:avLst/>
          </a:prstGeom>
        </p:spPr>
      </p:pic>
    </p:spTree>
    <p:extLst>
      <p:ext uri="{BB962C8B-B14F-4D97-AF65-F5344CB8AC3E}">
        <p14:creationId xmlns:p14="http://schemas.microsoft.com/office/powerpoint/2010/main" val="3174709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r>
              <a:rPr lang="en-US" b="1"/>
              <a:t>Mengubah Tipe Peta</a:t>
            </a:r>
          </a:p>
        </p:txBody>
      </p:sp>
      <p:pic>
        <p:nvPicPr>
          <p:cNvPr id="3" name="Picture 2"/>
          <p:cNvPicPr/>
          <p:nvPr/>
        </p:nvPicPr>
        <p:blipFill>
          <a:blip r:embed="rId2"/>
          <a:stretch>
            <a:fillRect/>
          </a:stretch>
        </p:blipFill>
        <p:spPr>
          <a:xfrm>
            <a:off x="1524000" y="0"/>
            <a:ext cx="9144000" cy="6858000"/>
          </a:xfrm>
          <a:prstGeom prst="rect">
            <a:avLst/>
          </a:prstGeom>
        </p:spPr>
      </p:pic>
    </p:spTree>
    <p:extLst>
      <p:ext uri="{BB962C8B-B14F-4D97-AF65-F5344CB8AC3E}">
        <p14:creationId xmlns:p14="http://schemas.microsoft.com/office/powerpoint/2010/main" val="32103580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r>
              <a:rPr lang="en-US" b="1"/>
              <a:t>Mengubah Tipe Peta</a:t>
            </a:r>
          </a:p>
        </p:txBody>
      </p:sp>
      <p:pic>
        <p:nvPicPr>
          <p:cNvPr id="3" name="Picture 2"/>
          <p:cNvPicPr/>
          <p:nvPr/>
        </p:nvPicPr>
        <p:blipFill>
          <a:blip r:embed="rId2"/>
          <a:stretch>
            <a:fillRect/>
          </a:stretch>
        </p:blipFill>
        <p:spPr>
          <a:xfrm>
            <a:off x="1524000" y="0"/>
            <a:ext cx="9144000" cy="6858000"/>
          </a:xfrm>
          <a:prstGeom prst="rect">
            <a:avLst/>
          </a:prstGeom>
        </p:spPr>
      </p:pic>
    </p:spTree>
    <p:extLst>
      <p:ext uri="{BB962C8B-B14F-4D97-AF65-F5344CB8AC3E}">
        <p14:creationId xmlns:p14="http://schemas.microsoft.com/office/powerpoint/2010/main" val="14387334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r>
              <a:rPr lang="en-US" sz="3200"/>
              <a:t>Mengganti lokasi garis lintang dan bujur</a:t>
            </a:r>
            <a:endParaRPr lang="en-US" altLang="en-US" sz="3200"/>
          </a:p>
        </p:txBody>
      </p:sp>
      <p:sp>
        <p:nvSpPr>
          <p:cNvPr id="5" name="Rectangle 4"/>
          <p:cNvSpPr/>
          <p:nvPr/>
        </p:nvSpPr>
        <p:spPr>
          <a:xfrm>
            <a:off x="633413" y="351162"/>
            <a:ext cx="10939462" cy="584775"/>
          </a:xfrm>
          <a:prstGeom prst="rect">
            <a:avLst/>
          </a:prstGeom>
        </p:spPr>
        <p:txBody>
          <a:bodyPr wrap="square">
            <a:spAutoFit/>
          </a:bodyPr>
          <a:lstStyle/>
          <a:p>
            <a:r>
              <a:rPr lang="en-US" sz="3200" b="1"/>
              <a:t>Menu (Menampilkan Pilihan Tipe Peta)</a:t>
            </a:r>
            <a:endParaRPr lang="en-US" sz="3200" b="1" dirty="0"/>
          </a:p>
        </p:txBody>
      </p:sp>
      <p:sp>
        <p:nvSpPr>
          <p:cNvPr id="7" name="TextBox 6"/>
          <p:cNvSpPr txBox="1"/>
          <p:nvPr/>
        </p:nvSpPr>
        <p:spPr>
          <a:xfrm>
            <a:off x="352926" y="995595"/>
            <a:ext cx="11010150" cy="830997"/>
          </a:xfrm>
          <a:prstGeom prst="rect">
            <a:avLst/>
          </a:prstGeom>
          <a:noFill/>
        </p:spPr>
        <p:txBody>
          <a:bodyPr wrap="square" rtlCol="0">
            <a:spAutoFit/>
          </a:bodyPr>
          <a:lstStyle/>
          <a:p>
            <a:pPr marL="457200" indent="-457200">
              <a:buAutoNum type="arabicParenR"/>
            </a:pPr>
            <a:r>
              <a:rPr lang="en-US" sz="2400"/>
              <a:t>Buat Menu dengan cara buat layout yang berisi pilihan peta</a:t>
            </a:r>
          </a:p>
          <a:p>
            <a:pPr marL="457200" indent="-457200">
              <a:buAutoNum type="arabicParenR"/>
            </a:pPr>
            <a:r>
              <a:rPr lang="en-US" sz="2400"/>
              <a:t>Di sarankan buat folder menu, klik kanan dan pilih new</a:t>
            </a:r>
          </a:p>
        </p:txBody>
      </p:sp>
      <p:pic>
        <p:nvPicPr>
          <p:cNvPr id="8" name="Picture 7"/>
          <p:cNvPicPr>
            <a:picLocks noChangeAspect="1"/>
          </p:cNvPicPr>
          <p:nvPr/>
        </p:nvPicPr>
        <p:blipFill>
          <a:blip r:embed="rId2"/>
          <a:stretch>
            <a:fillRect/>
          </a:stretch>
        </p:blipFill>
        <p:spPr>
          <a:xfrm>
            <a:off x="3698081" y="1826592"/>
            <a:ext cx="5911140" cy="2023513"/>
          </a:xfrm>
          <a:prstGeom prst="rect">
            <a:avLst/>
          </a:prstGeom>
        </p:spPr>
      </p:pic>
      <p:sp>
        <p:nvSpPr>
          <p:cNvPr id="9" name="TextBox 8"/>
          <p:cNvSpPr txBox="1"/>
          <p:nvPr/>
        </p:nvSpPr>
        <p:spPr>
          <a:xfrm>
            <a:off x="352926" y="4067658"/>
            <a:ext cx="11010150" cy="461665"/>
          </a:xfrm>
          <a:prstGeom prst="rect">
            <a:avLst/>
          </a:prstGeom>
          <a:noFill/>
        </p:spPr>
        <p:txBody>
          <a:bodyPr wrap="square" rtlCol="0">
            <a:spAutoFit/>
          </a:bodyPr>
          <a:lstStyle/>
          <a:p>
            <a:pPr marL="457200" indent="-457200">
              <a:buAutoNum type="arabicParenR" startAt="3"/>
            </a:pPr>
            <a:r>
              <a:rPr lang="en-US" sz="2400"/>
              <a:t>Pilih menu dari New Resource Directory</a:t>
            </a:r>
          </a:p>
        </p:txBody>
      </p:sp>
      <p:pic>
        <p:nvPicPr>
          <p:cNvPr id="10" name="Picture 9"/>
          <p:cNvPicPr>
            <a:picLocks noChangeAspect="1"/>
          </p:cNvPicPr>
          <p:nvPr/>
        </p:nvPicPr>
        <p:blipFill>
          <a:blip r:embed="rId3"/>
          <a:stretch>
            <a:fillRect/>
          </a:stretch>
        </p:blipFill>
        <p:spPr>
          <a:xfrm>
            <a:off x="3943475" y="4493914"/>
            <a:ext cx="5665745" cy="2276475"/>
          </a:xfrm>
          <a:prstGeom prst="rect">
            <a:avLst/>
          </a:prstGeom>
        </p:spPr>
      </p:pic>
    </p:spTree>
    <p:extLst>
      <p:ext uri="{BB962C8B-B14F-4D97-AF65-F5344CB8AC3E}">
        <p14:creationId xmlns:p14="http://schemas.microsoft.com/office/powerpoint/2010/main" val="8455415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r>
              <a:rPr lang="en-US" sz="3200"/>
              <a:t>Mengganti lokasi garis lintang dan bujur</a:t>
            </a:r>
            <a:endParaRPr lang="en-US" altLang="en-US" sz="3200"/>
          </a:p>
        </p:txBody>
      </p:sp>
      <p:sp>
        <p:nvSpPr>
          <p:cNvPr id="5" name="Rectangle 4"/>
          <p:cNvSpPr/>
          <p:nvPr/>
        </p:nvSpPr>
        <p:spPr>
          <a:xfrm>
            <a:off x="633413" y="351162"/>
            <a:ext cx="10939462" cy="584775"/>
          </a:xfrm>
          <a:prstGeom prst="rect">
            <a:avLst/>
          </a:prstGeom>
        </p:spPr>
        <p:txBody>
          <a:bodyPr wrap="square">
            <a:spAutoFit/>
          </a:bodyPr>
          <a:lstStyle/>
          <a:p>
            <a:r>
              <a:rPr lang="en-US" sz="3200" b="1"/>
              <a:t>Menu (Menampilkan Pilihan Tipe Peta)</a:t>
            </a:r>
            <a:endParaRPr lang="en-US" sz="3200" b="1" dirty="0"/>
          </a:p>
        </p:txBody>
      </p:sp>
      <p:sp>
        <p:nvSpPr>
          <p:cNvPr id="7" name="TextBox 6"/>
          <p:cNvSpPr txBox="1"/>
          <p:nvPr/>
        </p:nvSpPr>
        <p:spPr>
          <a:xfrm>
            <a:off x="352926" y="995595"/>
            <a:ext cx="11010150" cy="830997"/>
          </a:xfrm>
          <a:prstGeom prst="rect">
            <a:avLst/>
          </a:prstGeom>
          <a:noFill/>
        </p:spPr>
        <p:txBody>
          <a:bodyPr wrap="square" rtlCol="0">
            <a:spAutoFit/>
          </a:bodyPr>
          <a:lstStyle/>
          <a:p>
            <a:pPr marL="457200" indent="-457200">
              <a:buAutoNum type="arabicParenR"/>
            </a:pPr>
            <a:r>
              <a:rPr lang="en-US" sz="2400"/>
              <a:t>Buat Menu dengan cara klik kanan </a:t>
            </a:r>
          </a:p>
          <a:p>
            <a:r>
              <a:rPr lang="en-US" sz="2400"/>
              <a:t>	pada folder menu dan pilih new resource file</a:t>
            </a:r>
          </a:p>
        </p:txBody>
      </p:sp>
      <p:sp>
        <p:nvSpPr>
          <p:cNvPr id="9" name="TextBox 8"/>
          <p:cNvSpPr txBox="1"/>
          <p:nvPr/>
        </p:nvSpPr>
        <p:spPr>
          <a:xfrm>
            <a:off x="352926" y="3652159"/>
            <a:ext cx="5082590" cy="1938992"/>
          </a:xfrm>
          <a:prstGeom prst="rect">
            <a:avLst/>
          </a:prstGeom>
          <a:noFill/>
        </p:spPr>
        <p:txBody>
          <a:bodyPr wrap="square" rtlCol="0">
            <a:spAutoFit/>
          </a:bodyPr>
          <a:lstStyle/>
          <a:p>
            <a:pPr marL="457200" indent="-457200">
              <a:buAutoNum type="arabicParenR" startAt="2"/>
            </a:pPr>
            <a:r>
              <a:rPr lang="en-US" sz="2400"/>
              <a:t>B</a:t>
            </a:r>
            <a:r>
              <a:rPr lang="nn-NO" sz="2400"/>
              <a:t>uat file layout yang berisi pilihan peta dengan nama menu.xml (bisa sembarang namanya),</a:t>
            </a:r>
          </a:p>
          <a:p>
            <a:pPr marL="457200" indent="-457200">
              <a:buFontTx/>
              <a:buAutoNum type="arabicParenR" startAt="2"/>
            </a:pPr>
            <a:r>
              <a:rPr lang="nn-NO" sz="2400"/>
              <a:t>Kemudian lihat di tab design</a:t>
            </a:r>
            <a:endParaRPr lang="en-US" sz="2400"/>
          </a:p>
          <a:p>
            <a:pPr marL="457200" indent="-457200">
              <a:buAutoNum type="arabicParenR" startAt="2"/>
            </a:pPr>
            <a:endParaRPr lang="en-US" sz="2400"/>
          </a:p>
        </p:txBody>
      </p:sp>
      <p:pic>
        <p:nvPicPr>
          <p:cNvPr id="4" name="Picture 3"/>
          <p:cNvPicPr>
            <a:picLocks noChangeAspect="1"/>
          </p:cNvPicPr>
          <p:nvPr/>
        </p:nvPicPr>
        <p:blipFill>
          <a:blip r:embed="rId2"/>
          <a:stretch>
            <a:fillRect/>
          </a:stretch>
        </p:blipFill>
        <p:spPr>
          <a:xfrm>
            <a:off x="949241" y="1799479"/>
            <a:ext cx="4486275" cy="1924050"/>
          </a:xfrm>
          <a:prstGeom prst="rect">
            <a:avLst/>
          </a:prstGeom>
        </p:spPr>
      </p:pic>
      <p:sp>
        <p:nvSpPr>
          <p:cNvPr id="6" name="Rectangle 1"/>
          <p:cNvSpPr>
            <a:spLocks noChangeArrowheads="1"/>
          </p:cNvSpPr>
          <p:nvPr/>
        </p:nvSpPr>
        <p:spPr bwMode="auto">
          <a:xfrm>
            <a:off x="5743074" y="935937"/>
            <a:ext cx="6662401" cy="35394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1" u="none" strike="noStrike" cap="none" normalizeH="0" baseline="0">
                <a:ln>
                  <a:noFill/>
                </a:ln>
                <a:solidFill>
                  <a:srgbClr val="000000"/>
                </a:solidFill>
                <a:effectLst/>
                <a:latin typeface="Courier New" panose="02070309020205020404" pitchFamily="49" charset="0"/>
                <a:cs typeface="Courier New" panose="02070309020205020404" pitchFamily="49" charset="0"/>
              </a:rPr>
              <a:t>&lt;?</a:t>
            </a:r>
            <a:r>
              <a:rPr kumimoji="0" lang="en-US" altLang="en-US" sz="1600" b="1"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xml version=</a:t>
            </a:r>
            <a:r>
              <a:rPr kumimoji="0" lang="en-US" altLang="en-US" sz="16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"1.0" </a:t>
            </a:r>
            <a:r>
              <a:rPr kumimoji="0" lang="en-US" altLang="en-US" sz="1600" b="1"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encoding=</a:t>
            </a:r>
            <a:r>
              <a:rPr kumimoji="0" lang="en-US" altLang="en-US" sz="16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"utf-8"</a:t>
            </a:r>
            <a:r>
              <a:rPr kumimoji="0" lang="en-US" altLang="en-US" sz="1600" b="0" i="1" u="none" strike="noStrike" cap="none" normalizeH="0" baseline="0">
                <a:ln>
                  <a:noFill/>
                </a:ln>
                <a:solidFill>
                  <a:srgbClr val="000000"/>
                </a:solidFill>
                <a:effectLst/>
                <a:latin typeface="Courier New" panose="02070309020205020404" pitchFamily="49" charset="0"/>
                <a:cs typeface="Courier New" panose="02070309020205020404" pitchFamily="49" charset="0"/>
              </a:rPr>
              <a:t>?&gt;</a:t>
            </a:r>
            <a:br>
              <a:rPr kumimoji="0" lang="en-US" altLang="en-US" sz="1600" b="0" i="1"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&lt;</a:t>
            </a:r>
            <a:r>
              <a:rPr kumimoji="0" lang="en-US" altLang="en-US" sz="16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menu </a:t>
            </a:r>
            <a:r>
              <a:rPr kumimoji="0" lang="en-US" altLang="en-US" sz="1600" b="1"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xmlns:</a:t>
            </a:r>
            <a:r>
              <a:rPr kumimoji="0" lang="en-US" altLang="en-US" sz="16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600" b="1"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b="1">
                <a:solidFill>
                  <a:srgbClr val="0000FF"/>
                </a:solidFill>
                <a:latin typeface="Courier New" panose="02070309020205020404" pitchFamily="49" charset="0"/>
                <a:cs typeface="Courier New" panose="02070309020205020404" pitchFamily="49" charset="0"/>
              </a:rPr>
              <a:t>	</a:t>
            </a:r>
            <a:r>
              <a:rPr kumimoji="0" lang="en-US" altLang="en-US" sz="16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"http://schemas.android.com/apk/res/android"</a:t>
            </a:r>
            <a: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&gt;</a:t>
            </a:r>
            <a:b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&lt;</a:t>
            </a:r>
            <a:r>
              <a:rPr kumimoji="0" lang="en-US" altLang="en-US" sz="16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item </a:t>
            </a:r>
            <a:r>
              <a:rPr kumimoji="0" lang="en-US" altLang="en-US" sz="16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600" b="1"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:id=</a:t>
            </a:r>
            <a:r>
              <a:rPr kumimoji="0" lang="en-US" altLang="en-US" sz="16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"@+id/normal"</a:t>
            </a:r>
            <a:br>
              <a:rPr kumimoji="0" lang="en-US" altLang="en-US" sz="16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600" b="1"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:title=</a:t>
            </a:r>
            <a:r>
              <a:rPr kumimoji="0" lang="en-US" altLang="en-US" sz="16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"Normal"</a:t>
            </a:r>
            <a: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/&gt;</a:t>
            </a:r>
            <a:b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&lt;</a:t>
            </a:r>
            <a:r>
              <a:rPr kumimoji="0" lang="en-US" altLang="en-US" sz="16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item </a:t>
            </a:r>
            <a:r>
              <a:rPr kumimoji="0" lang="en-US" altLang="en-US" sz="16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600" b="1"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:id=</a:t>
            </a:r>
            <a:r>
              <a:rPr kumimoji="0" lang="en-US" altLang="en-US" sz="16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"@+id/hibryd"</a:t>
            </a:r>
            <a:br>
              <a:rPr kumimoji="0" lang="en-US" altLang="en-US" sz="16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600" b="1"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:title=</a:t>
            </a:r>
            <a:r>
              <a:rPr kumimoji="0" lang="en-US" altLang="en-US" sz="16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"Hibryd"</a:t>
            </a:r>
            <a: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/&gt;</a:t>
            </a:r>
            <a:b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&lt;</a:t>
            </a:r>
            <a:r>
              <a:rPr kumimoji="0" lang="en-US" altLang="en-US" sz="16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item </a:t>
            </a:r>
            <a:r>
              <a:rPr kumimoji="0" lang="en-US" altLang="en-US" sz="16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600" b="1"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:id=</a:t>
            </a:r>
            <a:r>
              <a:rPr kumimoji="0" lang="en-US" altLang="en-US" sz="16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"@+id/terrain"</a:t>
            </a:r>
            <a:br>
              <a:rPr kumimoji="0" lang="en-US" altLang="en-US" sz="16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600" b="1"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:title=</a:t>
            </a:r>
            <a:r>
              <a:rPr kumimoji="0" lang="en-US" altLang="en-US" sz="16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"Terrain"</a:t>
            </a:r>
            <a: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/&gt;</a:t>
            </a:r>
            <a:b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&lt;</a:t>
            </a:r>
            <a:r>
              <a:rPr kumimoji="0" lang="en-US" altLang="en-US" sz="16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item </a:t>
            </a:r>
            <a:r>
              <a:rPr kumimoji="0" lang="en-US" altLang="en-US" sz="16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600" b="1"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:id=</a:t>
            </a:r>
            <a:r>
              <a:rPr kumimoji="0" lang="en-US" altLang="en-US" sz="16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"@+id/sattelite"</a:t>
            </a:r>
            <a:br>
              <a:rPr kumimoji="0" lang="en-US" altLang="en-US" sz="16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600" b="1"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:title=</a:t>
            </a:r>
            <a:r>
              <a:rPr kumimoji="0" lang="en-US" altLang="en-US" sz="16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"Sattelite"</a:t>
            </a:r>
            <a: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/&gt;</a:t>
            </a:r>
            <a:b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&lt;</a:t>
            </a:r>
            <a:r>
              <a:rPr kumimoji="0" lang="en-US" altLang="en-US" sz="16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item </a:t>
            </a:r>
            <a:r>
              <a:rPr kumimoji="0" lang="en-US" altLang="en-US" sz="16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600" b="1"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:id=</a:t>
            </a:r>
            <a:r>
              <a:rPr kumimoji="0" lang="en-US" altLang="en-US" sz="16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"@+id/none"</a:t>
            </a:r>
            <a:br>
              <a:rPr kumimoji="0" lang="en-US" altLang="en-US" sz="16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600" b="1"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:title=</a:t>
            </a:r>
            <a:r>
              <a:rPr kumimoji="0" lang="en-US" altLang="en-US" sz="16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"None"</a:t>
            </a:r>
            <a: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/&gt;</a:t>
            </a:r>
            <a:b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&lt;/</a:t>
            </a:r>
            <a:r>
              <a:rPr kumimoji="0" lang="en-US" altLang="en-US" sz="16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menu</a:t>
            </a:r>
            <a: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&gt;</a:t>
            </a:r>
            <a:endParaRPr kumimoji="0" lang="en-US" altLang="en-US" sz="4000" b="0" i="0" u="none" strike="noStrike" cap="none" normalizeH="0" baseline="0">
              <a:ln>
                <a:noFill/>
              </a:ln>
              <a:solidFill>
                <a:schemeClr val="tx1"/>
              </a:solidFill>
              <a:effectLst/>
              <a:latin typeface="Arial" panose="020B0604020202020204" pitchFamily="34" charset="0"/>
            </a:endParaRPr>
          </a:p>
        </p:txBody>
      </p:sp>
      <p:cxnSp>
        <p:nvCxnSpPr>
          <p:cNvPr id="13" name="Straight Arrow Connector 12"/>
          <p:cNvCxnSpPr/>
          <p:nvPr/>
        </p:nvCxnSpPr>
        <p:spPr>
          <a:xfrm flipV="1">
            <a:off x="4347411" y="3381310"/>
            <a:ext cx="1755733" cy="12548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4" name="Picture 13"/>
          <p:cNvPicPr>
            <a:picLocks noChangeAspect="1"/>
          </p:cNvPicPr>
          <p:nvPr/>
        </p:nvPicPr>
        <p:blipFill>
          <a:blip r:embed="rId3"/>
          <a:stretch>
            <a:fillRect/>
          </a:stretch>
        </p:blipFill>
        <p:spPr>
          <a:xfrm>
            <a:off x="10097629" y="2761504"/>
            <a:ext cx="1943100" cy="3267075"/>
          </a:xfrm>
          <a:prstGeom prst="rect">
            <a:avLst/>
          </a:prstGeom>
        </p:spPr>
      </p:pic>
      <p:cxnSp>
        <p:nvCxnSpPr>
          <p:cNvPr id="16" name="Straight Arrow Connector 15"/>
          <p:cNvCxnSpPr/>
          <p:nvPr/>
        </p:nvCxnSpPr>
        <p:spPr>
          <a:xfrm flipV="1">
            <a:off x="4595906" y="4924926"/>
            <a:ext cx="5501723" cy="641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55270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r>
              <a:rPr lang="en-US" sz="3200"/>
              <a:t>Mengganti lokasi garis lintang dan bujur</a:t>
            </a:r>
            <a:endParaRPr lang="en-US" altLang="en-US" sz="3200"/>
          </a:p>
        </p:txBody>
      </p:sp>
      <p:sp>
        <p:nvSpPr>
          <p:cNvPr id="5" name="Rectangle 4"/>
          <p:cNvSpPr/>
          <p:nvPr/>
        </p:nvSpPr>
        <p:spPr>
          <a:xfrm>
            <a:off x="633413" y="351162"/>
            <a:ext cx="10939462" cy="584775"/>
          </a:xfrm>
          <a:prstGeom prst="rect">
            <a:avLst/>
          </a:prstGeom>
        </p:spPr>
        <p:txBody>
          <a:bodyPr wrap="square">
            <a:spAutoFit/>
          </a:bodyPr>
          <a:lstStyle/>
          <a:p>
            <a:r>
              <a:rPr lang="en-US" sz="3200" b="1"/>
              <a:t>Load Menu Pada Program Utama</a:t>
            </a:r>
            <a:endParaRPr lang="en-US" sz="3200" b="1" dirty="0"/>
          </a:p>
        </p:txBody>
      </p:sp>
      <p:sp>
        <p:nvSpPr>
          <p:cNvPr id="7" name="TextBox 6"/>
          <p:cNvSpPr txBox="1"/>
          <p:nvPr/>
        </p:nvSpPr>
        <p:spPr>
          <a:xfrm>
            <a:off x="352926" y="995595"/>
            <a:ext cx="11010150" cy="830997"/>
          </a:xfrm>
          <a:prstGeom prst="rect">
            <a:avLst/>
          </a:prstGeom>
          <a:noFill/>
        </p:spPr>
        <p:txBody>
          <a:bodyPr wrap="square" rtlCol="0">
            <a:spAutoFit/>
          </a:bodyPr>
          <a:lstStyle/>
          <a:p>
            <a:pPr marL="457200" indent="-457200">
              <a:buAutoNum type="arabicParenR"/>
            </a:pPr>
            <a:r>
              <a:rPr lang="en-US" sz="2400"/>
              <a:t>Pada kelas utama (MapAcivity.java), </a:t>
            </a:r>
          </a:p>
          <a:p>
            <a:r>
              <a:rPr lang="en-US" sz="2400"/>
              <a:t>     klik kanan pilih generate-&gt;override-&gt;</a:t>
            </a:r>
            <a:r>
              <a:rPr lang="en-US" altLang="en-US">
                <a:solidFill>
                  <a:srgbClr val="000000"/>
                </a:solidFill>
                <a:latin typeface="Courier New" panose="02070309020205020404" pitchFamily="49" charset="0"/>
                <a:cs typeface="Courier New" panose="02070309020205020404" pitchFamily="49" charset="0"/>
              </a:rPr>
              <a:t>onCreateOptionsMenu</a:t>
            </a:r>
            <a:endParaRPr lang="en-US" sz="2400"/>
          </a:p>
        </p:txBody>
      </p:sp>
      <p:pic>
        <p:nvPicPr>
          <p:cNvPr id="8" name="Picture 7"/>
          <p:cNvPicPr>
            <a:picLocks noChangeAspect="1"/>
          </p:cNvPicPr>
          <p:nvPr/>
        </p:nvPicPr>
        <p:blipFill>
          <a:blip r:embed="rId2"/>
          <a:stretch>
            <a:fillRect/>
          </a:stretch>
        </p:blipFill>
        <p:spPr>
          <a:xfrm>
            <a:off x="712119" y="2294021"/>
            <a:ext cx="2724150" cy="777103"/>
          </a:xfrm>
          <a:prstGeom prst="rect">
            <a:avLst/>
          </a:prstGeom>
        </p:spPr>
      </p:pic>
      <p:pic>
        <p:nvPicPr>
          <p:cNvPr id="10" name="Picture 9"/>
          <p:cNvPicPr>
            <a:picLocks noChangeAspect="1"/>
          </p:cNvPicPr>
          <p:nvPr/>
        </p:nvPicPr>
        <p:blipFill>
          <a:blip r:embed="rId3"/>
          <a:stretch>
            <a:fillRect/>
          </a:stretch>
        </p:blipFill>
        <p:spPr>
          <a:xfrm>
            <a:off x="4328800" y="1961016"/>
            <a:ext cx="1819275" cy="1943100"/>
          </a:xfrm>
          <a:prstGeom prst="rect">
            <a:avLst/>
          </a:prstGeom>
        </p:spPr>
      </p:pic>
      <p:pic>
        <p:nvPicPr>
          <p:cNvPr id="11" name="Picture 10"/>
          <p:cNvPicPr>
            <a:picLocks noChangeAspect="1"/>
          </p:cNvPicPr>
          <p:nvPr/>
        </p:nvPicPr>
        <p:blipFill>
          <a:blip r:embed="rId4"/>
          <a:stretch>
            <a:fillRect/>
          </a:stretch>
        </p:blipFill>
        <p:spPr>
          <a:xfrm>
            <a:off x="8179345" y="413204"/>
            <a:ext cx="3638550" cy="5038725"/>
          </a:xfrm>
          <a:prstGeom prst="rect">
            <a:avLst/>
          </a:prstGeom>
        </p:spPr>
      </p:pic>
      <p:cxnSp>
        <p:nvCxnSpPr>
          <p:cNvPr id="14" name="Straight Arrow Connector 13"/>
          <p:cNvCxnSpPr/>
          <p:nvPr/>
        </p:nvCxnSpPr>
        <p:spPr>
          <a:xfrm>
            <a:off x="3046814" y="2616868"/>
            <a:ext cx="1549092" cy="6953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5877892" y="3286005"/>
            <a:ext cx="2335666" cy="2336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52926" y="4251997"/>
            <a:ext cx="6593306" cy="1200329"/>
          </a:xfrm>
          <a:prstGeom prst="rect">
            <a:avLst/>
          </a:prstGeom>
          <a:noFill/>
        </p:spPr>
        <p:txBody>
          <a:bodyPr wrap="square" rtlCol="0">
            <a:spAutoFit/>
          </a:bodyPr>
          <a:lstStyle/>
          <a:p>
            <a:pPr marL="457200" indent="-457200">
              <a:buAutoNum type="arabicParenR" startAt="2"/>
            </a:pPr>
            <a:r>
              <a:rPr lang="en-US" sz="2400"/>
              <a:t>Tambahkan pada method yang di override untuk meng-inflate menu yang telah di buat</a:t>
            </a:r>
          </a:p>
          <a:p>
            <a:endParaRPr lang="en-US" sz="2400"/>
          </a:p>
        </p:txBody>
      </p:sp>
      <p:sp>
        <p:nvSpPr>
          <p:cNvPr id="18" name="Rectangle 1"/>
          <p:cNvSpPr>
            <a:spLocks noChangeArrowheads="1"/>
          </p:cNvSpPr>
          <p:nvPr/>
        </p:nvSpPr>
        <p:spPr bwMode="auto">
          <a:xfrm>
            <a:off x="762000" y="5088758"/>
            <a:ext cx="6801862" cy="147732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a:ln>
                  <a:noFill/>
                </a:ln>
                <a:solidFill>
                  <a:srgbClr val="808000"/>
                </a:solidFill>
                <a:effectLst/>
                <a:latin typeface="Courier New" panose="02070309020205020404" pitchFamily="49" charset="0"/>
                <a:cs typeface="Courier New" panose="02070309020205020404" pitchFamily="49" charset="0"/>
              </a:rPr>
              <a:t>@Override</a:t>
            </a:r>
            <a:br>
              <a:rPr kumimoji="0" lang="en-US" altLang="en-US" b="0" i="0" u="none" strike="noStrike" cap="none" normalizeH="0" baseline="0">
                <a:ln>
                  <a:noFill/>
                </a:ln>
                <a:solidFill>
                  <a:srgbClr val="808000"/>
                </a:solidFill>
                <a:effectLst/>
                <a:latin typeface="Courier New" panose="02070309020205020404" pitchFamily="49" charset="0"/>
                <a:cs typeface="Courier New" panose="02070309020205020404" pitchFamily="49" charset="0"/>
              </a:rPr>
            </a:br>
            <a:r>
              <a:rPr kumimoji="0" lang="en-US" altLang="en-US"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public boolean </a:t>
            </a:r>
            <a: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onCreateOptionsMenu(Menu menu) {</a:t>
            </a:r>
            <a:b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getMenuInflater().inflate(R.menu.</a:t>
            </a:r>
            <a:r>
              <a:rPr kumimoji="0" lang="en-US" altLang="en-US" b="1" i="1" u="none" strike="noStrike" cap="none" normalizeH="0" baseline="0">
                <a:ln>
                  <a:noFill/>
                </a:ln>
                <a:solidFill>
                  <a:srgbClr val="660E7A"/>
                </a:solidFill>
                <a:effectLst/>
                <a:latin typeface="Courier New" panose="02070309020205020404" pitchFamily="49" charset="0"/>
                <a:cs typeface="Courier New" panose="02070309020205020404" pitchFamily="49" charset="0"/>
              </a:rPr>
              <a:t>menu</a:t>
            </a:r>
            <a: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,menu);</a:t>
            </a:r>
            <a:b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return super</a:t>
            </a:r>
            <a: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.onCreateOptionsMenu(menu);</a:t>
            </a:r>
            <a:b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endParaRPr kumimoji="0" lang="en-US" altLang="en-US" sz="4400" b="0" i="0" u="none" strike="noStrike" cap="none" normalizeH="0" baseline="0">
              <a:ln>
                <a:noFill/>
              </a:ln>
              <a:solidFill>
                <a:schemeClr val="tx1"/>
              </a:solidFill>
              <a:effectLst/>
              <a:latin typeface="Arial" panose="020B0604020202020204" pitchFamily="34" charset="0"/>
            </a:endParaRPr>
          </a:p>
        </p:txBody>
      </p:sp>
      <p:sp>
        <p:nvSpPr>
          <p:cNvPr id="22" name="TextBox 21"/>
          <p:cNvSpPr txBox="1"/>
          <p:nvPr/>
        </p:nvSpPr>
        <p:spPr>
          <a:xfrm>
            <a:off x="5877892" y="2039799"/>
            <a:ext cx="5104309" cy="461665"/>
          </a:xfrm>
          <a:prstGeom prst="rect">
            <a:avLst/>
          </a:prstGeom>
          <a:noFill/>
        </p:spPr>
        <p:txBody>
          <a:bodyPr wrap="square" rtlCol="0">
            <a:spAutoFit/>
          </a:bodyPr>
          <a:lstStyle/>
          <a:p>
            <a:r>
              <a:rPr lang="en-US" sz="2400"/>
              <a:t>Masuk kelompok  Android.app.acivity</a:t>
            </a:r>
          </a:p>
        </p:txBody>
      </p:sp>
    </p:spTree>
    <p:extLst>
      <p:ext uri="{BB962C8B-B14F-4D97-AF65-F5344CB8AC3E}">
        <p14:creationId xmlns:p14="http://schemas.microsoft.com/office/powerpoint/2010/main" val="12771747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r>
              <a:rPr lang="en-US" sz="3200"/>
              <a:t>Mengganti lokasi garis lintang dan bujur</a:t>
            </a:r>
            <a:endParaRPr lang="en-US" altLang="en-US" sz="3200"/>
          </a:p>
        </p:txBody>
      </p:sp>
      <p:sp>
        <p:nvSpPr>
          <p:cNvPr id="5" name="Rectangle 4"/>
          <p:cNvSpPr/>
          <p:nvPr/>
        </p:nvSpPr>
        <p:spPr>
          <a:xfrm>
            <a:off x="633413" y="351162"/>
            <a:ext cx="10939462" cy="584775"/>
          </a:xfrm>
          <a:prstGeom prst="rect">
            <a:avLst/>
          </a:prstGeom>
        </p:spPr>
        <p:txBody>
          <a:bodyPr wrap="square">
            <a:spAutoFit/>
          </a:bodyPr>
          <a:lstStyle/>
          <a:p>
            <a:r>
              <a:rPr lang="en-US" sz="3200" b="1"/>
              <a:t>Buat Aksi untuk Pemilihan Menu</a:t>
            </a:r>
            <a:endParaRPr lang="en-US" sz="3200" b="1" dirty="0"/>
          </a:p>
        </p:txBody>
      </p:sp>
      <p:sp>
        <p:nvSpPr>
          <p:cNvPr id="7" name="TextBox 6"/>
          <p:cNvSpPr txBox="1"/>
          <p:nvPr/>
        </p:nvSpPr>
        <p:spPr>
          <a:xfrm>
            <a:off x="352926" y="995595"/>
            <a:ext cx="11010150" cy="1200329"/>
          </a:xfrm>
          <a:prstGeom prst="rect">
            <a:avLst/>
          </a:prstGeom>
          <a:noFill/>
        </p:spPr>
        <p:txBody>
          <a:bodyPr wrap="square" rtlCol="0">
            <a:spAutoFit/>
          </a:bodyPr>
          <a:lstStyle/>
          <a:p>
            <a:pPr marL="457200" indent="-457200">
              <a:buAutoNum type="arabicParenR"/>
            </a:pPr>
            <a:r>
              <a:rPr lang="en-US" sz="2400"/>
              <a:t>Pada kelas utama (MapAcivity.java), </a:t>
            </a:r>
          </a:p>
          <a:p>
            <a:r>
              <a:rPr lang="en-US" sz="2400"/>
              <a:t>     klik kanan pilih generate-&gt;override-&gt;</a:t>
            </a:r>
            <a:r>
              <a:rPr lang="en-US" sz="2000"/>
              <a:t>onOptionsItemSelected</a:t>
            </a:r>
          </a:p>
          <a:p>
            <a:endParaRPr lang="en-US" sz="2400"/>
          </a:p>
        </p:txBody>
      </p:sp>
      <p:pic>
        <p:nvPicPr>
          <p:cNvPr id="8" name="Picture 7"/>
          <p:cNvPicPr>
            <a:picLocks noChangeAspect="1"/>
          </p:cNvPicPr>
          <p:nvPr/>
        </p:nvPicPr>
        <p:blipFill>
          <a:blip r:embed="rId2"/>
          <a:stretch>
            <a:fillRect/>
          </a:stretch>
        </p:blipFill>
        <p:spPr>
          <a:xfrm>
            <a:off x="712119" y="2294021"/>
            <a:ext cx="2724150" cy="777103"/>
          </a:xfrm>
          <a:prstGeom prst="rect">
            <a:avLst/>
          </a:prstGeom>
        </p:spPr>
      </p:pic>
      <p:pic>
        <p:nvPicPr>
          <p:cNvPr id="10" name="Picture 9"/>
          <p:cNvPicPr>
            <a:picLocks noChangeAspect="1"/>
          </p:cNvPicPr>
          <p:nvPr/>
        </p:nvPicPr>
        <p:blipFill>
          <a:blip r:embed="rId3"/>
          <a:stretch>
            <a:fillRect/>
          </a:stretch>
        </p:blipFill>
        <p:spPr>
          <a:xfrm>
            <a:off x="4328800" y="1961016"/>
            <a:ext cx="1819275" cy="1943100"/>
          </a:xfrm>
          <a:prstGeom prst="rect">
            <a:avLst/>
          </a:prstGeom>
        </p:spPr>
      </p:pic>
      <p:cxnSp>
        <p:nvCxnSpPr>
          <p:cNvPr id="14" name="Straight Arrow Connector 13"/>
          <p:cNvCxnSpPr/>
          <p:nvPr/>
        </p:nvCxnSpPr>
        <p:spPr>
          <a:xfrm>
            <a:off x="3046814" y="2616868"/>
            <a:ext cx="1549092" cy="6953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5877892" y="1826592"/>
            <a:ext cx="2075483" cy="14594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52926" y="4251997"/>
            <a:ext cx="6593306" cy="1200329"/>
          </a:xfrm>
          <a:prstGeom prst="rect">
            <a:avLst/>
          </a:prstGeom>
          <a:noFill/>
        </p:spPr>
        <p:txBody>
          <a:bodyPr wrap="square" rtlCol="0">
            <a:spAutoFit/>
          </a:bodyPr>
          <a:lstStyle/>
          <a:p>
            <a:pPr marL="457200" indent="-457200">
              <a:buAutoNum type="arabicParenR" startAt="2"/>
            </a:pPr>
            <a:r>
              <a:rPr lang="en-US" sz="2400"/>
              <a:t>Tambahkan pada method yang di override untuk menangkap aksi dari user</a:t>
            </a:r>
          </a:p>
          <a:p>
            <a:endParaRPr lang="en-US" sz="2400"/>
          </a:p>
        </p:txBody>
      </p:sp>
      <p:pic>
        <p:nvPicPr>
          <p:cNvPr id="3" name="Picture 2"/>
          <p:cNvPicPr>
            <a:picLocks noChangeAspect="1"/>
          </p:cNvPicPr>
          <p:nvPr/>
        </p:nvPicPr>
        <p:blipFill>
          <a:blip r:embed="rId4"/>
          <a:stretch>
            <a:fillRect/>
          </a:stretch>
        </p:blipFill>
        <p:spPr>
          <a:xfrm>
            <a:off x="7953375" y="188160"/>
            <a:ext cx="3619500" cy="3057525"/>
          </a:xfrm>
          <a:prstGeom prst="rect">
            <a:avLst/>
          </a:prstGeom>
        </p:spPr>
      </p:pic>
      <p:sp>
        <p:nvSpPr>
          <p:cNvPr id="15" name="TextBox 14"/>
          <p:cNvSpPr txBox="1"/>
          <p:nvPr/>
        </p:nvSpPr>
        <p:spPr>
          <a:xfrm>
            <a:off x="5877892" y="2039799"/>
            <a:ext cx="5104309" cy="461665"/>
          </a:xfrm>
          <a:prstGeom prst="rect">
            <a:avLst/>
          </a:prstGeom>
          <a:noFill/>
        </p:spPr>
        <p:txBody>
          <a:bodyPr wrap="square" rtlCol="0">
            <a:spAutoFit/>
          </a:bodyPr>
          <a:lstStyle/>
          <a:p>
            <a:r>
              <a:rPr lang="en-US" sz="2400"/>
              <a:t>Masuk kelompok  Android.app.acivity</a:t>
            </a:r>
          </a:p>
        </p:txBody>
      </p:sp>
    </p:spTree>
    <p:extLst>
      <p:ext uri="{BB962C8B-B14F-4D97-AF65-F5344CB8AC3E}">
        <p14:creationId xmlns:p14="http://schemas.microsoft.com/office/powerpoint/2010/main" val="33994892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r>
              <a:rPr lang="en-US" sz="3200"/>
              <a:t>Mengganti lokasi garis lintang dan bujur</a:t>
            </a:r>
            <a:endParaRPr lang="en-US" altLang="en-US" sz="3200"/>
          </a:p>
        </p:txBody>
      </p:sp>
      <p:sp>
        <p:nvSpPr>
          <p:cNvPr id="5" name="Rectangle 4"/>
          <p:cNvSpPr/>
          <p:nvPr/>
        </p:nvSpPr>
        <p:spPr>
          <a:xfrm>
            <a:off x="633413" y="351162"/>
            <a:ext cx="10939462" cy="584775"/>
          </a:xfrm>
          <a:prstGeom prst="rect">
            <a:avLst/>
          </a:prstGeom>
        </p:spPr>
        <p:txBody>
          <a:bodyPr wrap="square">
            <a:spAutoFit/>
          </a:bodyPr>
          <a:lstStyle/>
          <a:p>
            <a:r>
              <a:rPr lang="en-US" sz="3200" b="1"/>
              <a:t>Menangani Aksi dari Menu</a:t>
            </a:r>
            <a:endParaRPr lang="en-US" sz="3200" b="1" dirty="0"/>
          </a:p>
        </p:txBody>
      </p:sp>
      <p:sp>
        <p:nvSpPr>
          <p:cNvPr id="7" name="TextBox 6"/>
          <p:cNvSpPr txBox="1"/>
          <p:nvPr/>
        </p:nvSpPr>
        <p:spPr>
          <a:xfrm>
            <a:off x="352926" y="995595"/>
            <a:ext cx="11010150" cy="461665"/>
          </a:xfrm>
          <a:prstGeom prst="rect">
            <a:avLst/>
          </a:prstGeom>
          <a:noFill/>
        </p:spPr>
        <p:txBody>
          <a:bodyPr wrap="square" rtlCol="0">
            <a:spAutoFit/>
          </a:bodyPr>
          <a:lstStyle/>
          <a:p>
            <a:pPr marL="457200" indent="-457200">
              <a:buAutoNum type="arabicParenR"/>
            </a:pPr>
            <a:r>
              <a:rPr lang="en-US" sz="2400"/>
              <a:t>Isikan program untuk menangani aksi dari user</a:t>
            </a:r>
          </a:p>
        </p:txBody>
      </p:sp>
      <p:sp>
        <p:nvSpPr>
          <p:cNvPr id="3" name="Rectangle 1"/>
          <p:cNvSpPr>
            <a:spLocks noChangeArrowheads="1"/>
          </p:cNvSpPr>
          <p:nvPr/>
        </p:nvSpPr>
        <p:spPr bwMode="auto">
          <a:xfrm>
            <a:off x="352926" y="1516918"/>
            <a:ext cx="10799751" cy="34163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a:ln>
                  <a:noFill/>
                </a:ln>
                <a:solidFill>
                  <a:srgbClr val="808000"/>
                </a:solidFill>
                <a:effectLst/>
                <a:latin typeface="Courier New" panose="02070309020205020404" pitchFamily="49" charset="0"/>
                <a:cs typeface="Courier New" panose="02070309020205020404" pitchFamily="49" charset="0"/>
              </a:rPr>
              <a:t>@Override</a:t>
            </a:r>
            <a:br>
              <a:rPr kumimoji="0" lang="en-US" altLang="en-US" b="0" i="0" u="none" strike="noStrike" cap="none" normalizeH="0" baseline="0">
                <a:ln>
                  <a:noFill/>
                </a:ln>
                <a:solidFill>
                  <a:srgbClr val="808000"/>
                </a:solidFill>
                <a:effectLst/>
                <a:latin typeface="Courier New" panose="02070309020205020404" pitchFamily="49" charset="0"/>
                <a:cs typeface="Courier New" panose="02070309020205020404" pitchFamily="49" charset="0"/>
              </a:rPr>
            </a:br>
            <a:r>
              <a:rPr kumimoji="0" lang="en-US" altLang="en-US"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public boolean </a:t>
            </a:r>
            <a: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onOptionsItemSelected(MenuItem item) {</a:t>
            </a:r>
            <a:b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switch </a:t>
            </a:r>
            <a: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(item.getItemId()){</a:t>
            </a:r>
            <a:b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case </a:t>
            </a:r>
            <a: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R.id.</a:t>
            </a:r>
            <a:r>
              <a:rPr kumimoji="0" lang="en-US" altLang="en-US" b="1" i="1" u="none" strike="noStrike" cap="none" normalizeH="0" baseline="0">
                <a:ln>
                  <a:noFill/>
                </a:ln>
                <a:solidFill>
                  <a:srgbClr val="660E7A"/>
                </a:solidFill>
                <a:effectLst/>
                <a:latin typeface="Courier New" panose="02070309020205020404" pitchFamily="49" charset="0"/>
                <a:cs typeface="Courier New" panose="02070309020205020404" pitchFamily="49" charset="0"/>
              </a:rPr>
              <a:t>normal </a:t>
            </a:r>
            <a: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mMap</a:t>
            </a:r>
            <a: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.setMapType(GoogleMap.</a:t>
            </a:r>
            <a:r>
              <a:rPr kumimoji="0" lang="en-US" altLang="en-US" b="1" i="1" u="none" strike="noStrike" cap="none" normalizeH="0" baseline="0">
                <a:ln>
                  <a:noFill/>
                </a:ln>
                <a:solidFill>
                  <a:srgbClr val="660E7A"/>
                </a:solidFill>
                <a:effectLst/>
                <a:latin typeface="Courier New" panose="02070309020205020404" pitchFamily="49" charset="0"/>
                <a:cs typeface="Courier New" panose="02070309020205020404" pitchFamily="49" charset="0"/>
              </a:rPr>
              <a:t>MAP_TYPE_NORMAL</a:t>
            </a:r>
            <a: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break</a:t>
            </a:r>
            <a: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case </a:t>
            </a:r>
            <a: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R.id.</a:t>
            </a:r>
            <a:r>
              <a:rPr kumimoji="0" lang="en-US" altLang="en-US" b="1" i="1" u="none" strike="noStrike" cap="none" normalizeH="0" baseline="0">
                <a:ln>
                  <a:noFill/>
                </a:ln>
                <a:solidFill>
                  <a:srgbClr val="660E7A"/>
                </a:solidFill>
                <a:effectLst/>
                <a:latin typeface="Courier New" panose="02070309020205020404" pitchFamily="49" charset="0"/>
                <a:cs typeface="Courier New" panose="02070309020205020404" pitchFamily="49" charset="0"/>
              </a:rPr>
              <a:t>terrain</a:t>
            </a:r>
            <a: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mMap</a:t>
            </a:r>
            <a: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.setMapType(GoogleMap.</a:t>
            </a:r>
            <a:r>
              <a:rPr kumimoji="0" lang="en-US" altLang="en-US" b="1" i="1" u="none" strike="noStrike" cap="none" normalizeH="0" baseline="0">
                <a:ln>
                  <a:noFill/>
                </a:ln>
                <a:solidFill>
                  <a:srgbClr val="660E7A"/>
                </a:solidFill>
                <a:effectLst/>
                <a:latin typeface="Courier New" panose="02070309020205020404" pitchFamily="49" charset="0"/>
                <a:cs typeface="Courier New" panose="02070309020205020404" pitchFamily="49" charset="0"/>
              </a:rPr>
              <a:t>MAP_TYPE_TERRAIN</a:t>
            </a:r>
            <a: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altLang="en-US"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break</a:t>
            </a:r>
            <a: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case </a:t>
            </a:r>
            <a: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R.id.</a:t>
            </a:r>
            <a:r>
              <a:rPr kumimoji="0" lang="en-US" altLang="en-US" b="1" i="1" u="none" strike="noStrike" cap="none" normalizeH="0" baseline="0">
                <a:ln>
                  <a:noFill/>
                </a:ln>
                <a:solidFill>
                  <a:srgbClr val="660E7A"/>
                </a:solidFill>
                <a:effectLst/>
                <a:latin typeface="Courier New" panose="02070309020205020404" pitchFamily="49" charset="0"/>
                <a:cs typeface="Courier New" panose="02070309020205020404" pitchFamily="49" charset="0"/>
              </a:rPr>
              <a:t>sat</a:t>
            </a:r>
            <a: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mMap</a:t>
            </a:r>
            <a: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.setMapType(GoogleMap.</a:t>
            </a:r>
            <a:r>
              <a:rPr kumimoji="0" lang="en-US" altLang="en-US" b="1" i="1" u="none" strike="noStrike" cap="none" normalizeH="0" baseline="0">
                <a:ln>
                  <a:noFill/>
                </a:ln>
                <a:solidFill>
                  <a:srgbClr val="660E7A"/>
                </a:solidFill>
                <a:effectLst/>
                <a:latin typeface="Courier New" panose="02070309020205020404" pitchFamily="49" charset="0"/>
                <a:cs typeface="Courier New" panose="02070309020205020404" pitchFamily="49" charset="0"/>
              </a:rPr>
              <a:t>MAP_TYPE_SATELLITE</a:t>
            </a:r>
            <a: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altLang="en-US"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break</a:t>
            </a:r>
            <a: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case </a:t>
            </a:r>
            <a: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R.id.</a:t>
            </a:r>
            <a:r>
              <a:rPr kumimoji="0" lang="en-US" altLang="en-US" b="1" i="1" u="none" strike="noStrike" cap="none" normalizeH="0" baseline="0">
                <a:ln>
                  <a:noFill/>
                </a:ln>
                <a:solidFill>
                  <a:srgbClr val="660E7A"/>
                </a:solidFill>
                <a:effectLst/>
                <a:latin typeface="Courier New" panose="02070309020205020404" pitchFamily="49" charset="0"/>
                <a:cs typeface="Courier New" panose="02070309020205020404" pitchFamily="49" charset="0"/>
              </a:rPr>
              <a:t>hibryd</a:t>
            </a:r>
            <a: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mMap</a:t>
            </a:r>
            <a: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.setMapType(GoogleMap.</a:t>
            </a:r>
            <a:r>
              <a:rPr kumimoji="0" lang="en-US" altLang="en-US" b="1" i="1" u="none" strike="noStrike" cap="none" normalizeH="0" baseline="0">
                <a:ln>
                  <a:noFill/>
                </a:ln>
                <a:solidFill>
                  <a:srgbClr val="660E7A"/>
                </a:solidFill>
                <a:effectLst/>
                <a:latin typeface="Courier New" panose="02070309020205020404" pitchFamily="49" charset="0"/>
                <a:cs typeface="Courier New" panose="02070309020205020404" pitchFamily="49" charset="0"/>
              </a:rPr>
              <a:t>MAP_TYPE_HYBRID</a:t>
            </a:r>
            <a: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altLang="en-US"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break</a:t>
            </a:r>
            <a: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case </a:t>
            </a:r>
            <a: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R.id.</a:t>
            </a:r>
            <a:r>
              <a:rPr kumimoji="0" lang="en-US" altLang="en-US" b="1" i="1" u="none" strike="noStrike" cap="none" normalizeH="0" baseline="0">
                <a:ln>
                  <a:noFill/>
                </a:ln>
                <a:solidFill>
                  <a:srgbClr val="660E7A"/>
                </a:solidFill>
                <a:effectLst/>
                <a:latin typeface="Courier New" panose="02070309020205020404" pitchFamily="49" charset="0"/>
                <a:cs typeface="Courier New" panose="02070309020205020404" pitchFamily="49" charset="0"/>
              </a:rPr>
              <a:t>no</a:t>
            </a:r>
            <a: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altLang="en-US"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mMap</a:t>
            </a:r>
            <a: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.setMapType(GoogleMap.</a:t>
            </a:r>
            <a:r>
              <a:rPr kumimoji="0" lang="en-US" altLang="en-US" b="1" i="1" u="none" strike="noStrike" cap="none" normalizeH="0" baseline="0">
                <a:ln>
                  <a:noFill/>
                </a:ln>
                <a:solidFill>
                  <a:srgbClr val="660E7A"/>
                </a:solidFill>
                <a:effectLst/>
                <a:latin typeface="Courier New" panose="02070309020205020404" pitchFamily="49" charset="0"/>
                <a:cs typeface="Courier New" panose="02070309020205020404" pitchFamily="49" charset="0"/>
              </a:rPr>
              <a:t>MAP_TYPE_NONE</a:t>
            </a:r>
            <a: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altLang="en-US"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break</a:t>
            </a:r>
            <a: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b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return super</a:t>
            </a:r>
            <a: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.onOptionsItemSelected(item);</a:t>
            </a:r>
            <a:b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endParaRPr kumimoji="0" lang="en-US" altLang="en-US" sz="4400" b="0" i="0" u="none" strike="noStrike" cap="none" normalizeH="0" baseline="0">
              <a:ln>
                <a:noFill/>
              </a:ln>
              <a:solidFill>
                <a:schemeClr val="tx1"/>
              </a:solidFill>
              <a:effectLst/>
              <a:latin typeface="Arial" panose="020B0604020202020204" pitchFamily="34" charset="0"/>
            </a:endParaRPr>
          </a:p>
        </p:txBody>
      </p:sp>
      <p:sp>
        <p:nvSpPr>
          <p:cNvPr id="15" name="TextBox 14"/>
          <p:cNvSpPr txBox="1"/>
          <p:nvPr/>
        </p:nvSpPr>
        <p:spPr>
          <a:xfrm>
            <a:off x="352926" y="5281337"/>
            <a:ext cx="11010150" cy="830997"/>
          </a:xfrm>
          <a:prstGeom prst="rect">
            <a:avLst/>
          </a:prstGeom>
          <a:noFill/>
        </p:spPr>
        <p:txBody>
          <a:bodyPr wrap="square" rtlCol="0">
            <a:spAutoFit/>
          </a:bodyPr>
          <a:lstStyle/>
          <a:p>
            <a:r>
              <a:rPr lang="en-US" sz="2400"/>
              <a:t>2)  Sebelum dijalankan ubahlah extends dari kelas utama yang sebelumya fragment activity ke AppCompatActivity dan jalankan Jalankan </a:t>
            </a:r>
          </a:p>
        </p:txBody>
      </p:sp>
    </p:spTree>
    <p:extLst>
      <p:ext uri="{BB962C8B-B14F-4D97-AF65-F5344CB8AC3E}">
        <p14:creationId xmlns:p14="http://schemas.microsoft.com/office/powerpoint/2010/main" val="40112771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633413" y="696695"/>
            <a:ext cx="10939462" cy="646331"/>
          </a:xfrm>
          <a:prstGeom prst="rect">
            <a:avLst/>
          </a:prstGeom>
        </p:spPr>
        <p:txBody>
          <a:bodyPr wrap="square">
            <a:spAutoFit/>
          </a:bodyPr>
          <a:lstStyle/>
          <a:p>
            <a:r>
              <a:rPr lang="en-US" sz="3600" b="1"/>
              <a:t>Geocoder</a:t>
            </a:r>
            <a:endParaRPr lang="en-US" sz="3600" b="1" dirty="0"/>
          </a:p>
        </p:txBody>
      </p:sp>
      <p:sp>
        <p:nvSpPr>
          <p:cNvPr id="5" name="TextBox 4"/>
          <p:cNvSpPr txBox="1"/>
          <p:nvPr/>
        </p:nvSpPr>
        <p:spPr>
          <a:xfrm>
            <a:off x="633413" y="1314452"/>
            <a:ext cx="10939462" cy="3416320"/>
          </a:xfrm>
          <a:prstGeom prst="rect">
            <a:avLst/>
          </a:prstGeom>
          <a:noFill/>
        </p:spPr>
        <p:txBody>
          <a:bodyPr wrap="square" rtlCol="0">
            <a:spAutoFit/>
          </a:bodyPr>
          <a:lstStyle/>
          <a:p>
            <a:r>
              <a:rPr lang="en-US" sz="2400"/>
              <a:t>Geocoder adalah class yang menangani geocoding dan reverse geocoding. </a:t>
            </a:r>
          </a:p>
          <a:p>
            <a:r>
              <a:rPr lang="en-US" sz="2400"/>
              <a:t>Geocoding adala proses mentransformasi alamat jalan dan deskripsi lainnya </a:t>
            </a:r>
          </a:p>
          <a:p>
            <a:r>
              <a:rPr lang="en-US" sz="2400"/>
              <a:t>tentang suatu lokasi menjadi koordinata lintang dan bujur. Reverse geocoding adalah proses mentransformasi koordinat lokasi menjadi sebuah (sebagian) alamat lokasi. Seberapa detil informasi yang didapat dari reverse geocoding akan bervariasi, bisa sangat lengkap atau hanya nama kota dan kode pos saja. </a:t>
            </a:r>
          </a:p>
          <a:p>
            <a:endParaRPr lang="en-US" sz="2400"/>
          </a:p>
          <a:p>
            <a:r>
              <a:rPr lang="en-US" sz="2400"/>
              <a:t>Pencarian lokasi dengan  mengetikkan sebuah alamat atau kota kemudian geocoder akan melakukan pencarian dan melaporkan hasilnya.</a:t>
            </a:r>
          </a:p>
        </p:txBody>
      </p:sp>
    </p:spTree>
    <p:extLst>
      <p:ext uri="{BB962C8B-B14F-4D97-AF65-F5344CB8AC3E}">
        <p14:creationId xmlns:p14="http://schemas.microsoft.com/office/powerpoint/2010/main" val="18009800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r>
              <a:rPr lang="en-US" sz="3200"/>
              <a:t>Mengganti lokasi garis lintang dan bujur</a:t>
            </a:r>
            <a:endParaRPr lang="en-US" altLang="en-US" sz="3200"/>
          </a:p>
        </p:txBody>
      </p:sp>
      <p:sp>
        <p:nvSpPr>
          <p:cNvPr id="5" name="Rectangle 4"/>
          <p:cNvSpPr/>
          <p:nvPr/>
        </p:nvSpPr>
        <p:spPr>
          <a:xfrm>
            <a:off x="633413" y="351162"/>
            <a:ext cx="10939462" cy="584775"/>
          </a:xfrm>
          <a:prstGeom prst="rect">
            <a:avLst/>
          </a:prstGeom>
        </p:spPr>
        <p:txBody>
          <a:bodyPr wrap="square">
            <a:spAutoFit/>
          </a:bodyPr>
          <a:lstStyle/>
          <a:p>
            <a:r>
              <a:rPr lang="en-US" sz="3200" b="1"/>
              <a:t>Tambahkan Layout untuk entri Lokasi dan Tombol cari</a:t>
            </a:r>
            <a:endParaRPr lang="en-US" sz="3200" b="1" dirty="0"/>
          </a:p>
        </p:txBody>
      </p:sp>
      <p:pic>
        <p:nvPicPr>
          <p:cNvPr id="3" name="Picture 2"/>
          <p:cNvPicPr>
            <a:picLocks noChangeAspect="1"/>
          </p:cNvPicPr>
          <p:nvPr/>
        </p:nvPicPr>
        <p:blipFill>
          <a:blip r:embed="rId2"/>
          <a:stretch>
            <a:fillRect/>
          </a:stretch>
        </p:blipFill>
        <p:spPr>
          <a:xfrm>
            <a:off x="8579769" y="935937"/>
            <a:ext cx="3438525" cy="4343400"/>
          </a:xfrm>
          <a:prstGeom prst="rect">
            <a:avLst/>
          </a:prstGeom>
        </p:spPr>
      </p:pic>
      <p:sp>
        <p:nvSpPr>
          <p:cNvPr id="7" name="TextBox 6"/>
          <p:cNvSpPr txBox="1"/>
          <p:nvPr/>
        </p:nvSpPr>
        <p:spPr>
          <a:xfrm>
            <a:off x="200277" y="1105904"/>
            <a:ext cx="8379492" cy="2308324"/>
          </a:xfrm>
          <a:prstGeom prst="rect">
            <a:avLst/>
          </a:prstGeom>
          <a:noFill/>
        </p:spPr>
        <p:txBody>
          <a:bodyPr wrap="square" rtlCol="0">
            <a:spAutoFit/>
          </a:bodyPr>
          <a:lstStyle/>
          <a:p>
            <a:pPr marL="457200" indent="-457200">
              <a:buAutoNum type="arabicParenR"/>
            </a:pPr>
            <a:r>
              <a:rPr lang="en-US" sz="2400"/>
              <a:t>Jika terjadi kesalahan pada saat desain, hilangkan dulu fragmenya, kemudian desain di tambahkan edit text dan tombol cari seperti disamping, baru kemudian di tambahkan lagi fragmen-nya</a:t>
            </a:r>
          </a:p>
          <a:p>
            <a:pPr marL="457200" indent="-457200">
              <a:buAutoNum type="arabicParenR"/>
            </a:pPr>
            <a:r>
              <a:rPr lang="en-US" sz="2400"/>
              <a:t>Pada  fungsi onCreate(Bundle savedInstanceState) { tambahkan kode untuk listener tombol</a:t>
            </a:r>
          </a:p>
        </p:txBody>
      </p:sp>
      <p:sp>
        <p:nvSpPr>
          <p:cNvPr id="8" name="Rectangle 1"/>
          <p:cNvSpPr>
            <a:spLocks noChangeArrowheads="1"/>
          </p:cNvSpPr>
          <p:nvPr/>
        </p:nvSpPr>
        <p:spPr bwMode="auto">
          <a:xfrm>
            <a:off x="527427" y="3414228"/>
            <a:ext cx="7725192" cy="101566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Button cari = (Button) findViewById(R.id.</a:t>
            </a:r>
            <a:r>
              <a:rPr kumimoji="0" lang="en-US" altLang="en-US" sz="2000" b="1" i="1" u="none" strike="noStrike" cap="none" normalizeH="0" baseline="0">
                <a:ln>
                  <a:noFill/>
                </a:ln>
                <a:solidFill>
                  <a:srgbClr val="660E7A"/>
                </a:solidFill>
                <a:effectLst/>
                <a:latin typeface="Courier New" panose="02070309020205020404" pitchFamily="49" charset="0"/>
                <a:cs typeface="Courier New" panose="02070309020205020404" pitchFamily="49" charset="0"/>
              </a:rPr>
              <a:t>idCari</a:t>
            </a:r>
            <a:r>
              <a:rPr kumimoji="0" lang="en-US" altLang="en-US" sz="2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2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cari.setOnClickListener(</a:t>
            </a:r>
            <a:r>
              <a:rPr kumimoji="0" lang="en-US" altLang="en-US" sz="20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op</a:t>
            </a:r>
            <a:r>
              <a:rPr kumimoji="0" lang="en-US" altLang="en-US" sz="2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endParaRPr kumimoji="0" lang="en-US" altLang="en-US" sz="4800" b="0" i="0" u="none" strike="noStrike" cap="none" normalizeH="0" baseline="0">
              <a:ln>
                <a:noFill/>
              </a:ln>
              <a:solidFill>
                <a:schemeClr val="tx1"/>
              </a:solidFill>
              <a:effectLst/>
              <a:latin typeface="Arial" panose="020B0604020202020204" pitchFamily="34" charset="0"/>
            </a:endParaRPr>
          </a:p>
        </p:txBody>
      </p:sp>
      <p:sp>
        <p:nvSpPr>
          <p:cNvPr id="10" name="Rectangle 9"/>
          <p:cNvSpPr/>
          <p:nvPr/>
        </p:nvSpPr>
        <p:spPr>
          <a:xfrm>
            <a:off x="401053" y="4642715"/>
            <a:ext cx="8178716" cy="461665"/>
          </a:xfrm>
          <a:prstGeom prst="rect">
            <a:avLst/>
          </a:prstGeom>
        </p:spPr>
        <p:txBody>
          <a:bodyPr wrap="square">
            <a:spAutoFit/>
          </a:bodyPr>
          <a:lstStyle/>
          <a:p>
            <a:r>
              <a:rPr lang="en-US" sz="2400"/>
              <a:t>3)  Di Listenter tambhkan kode untuk menangkap aksi dari user</a:t>
            </a:r>
          </a:p>
        </p:txBody>
      </p:sp>
      <p:sp>
        <p:nvSpPr>
          <p:cNvPr id="12" name="Rectangle 4"/>
          <p:cNvSpPr>
            <a:spLocks noChangeArrowheads="1"/>
          </p:cNvSpPr>
          <p:nvPr/>
        </p:nvSpPr>
        <p:spPr bwMode="auto">
          <a:xfrm>
            <a:off x="527427" y="5033213"/>
            <a:ext cx="7629012" cy="160043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View.OnClickListener </a:t>
            </a:r>
            <a:r>
              <a:rPr kumimoji="0" lang="en-US" altLang="en-US"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op </a:t>
            </a:r>
            <a: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new </a:t>
            </a:r>
            <a: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View.OnClickListener() {</a:t>
            </a:r>
            <a:b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case </a:t>
            </a:r>
            <a: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R.id.</a:t>
            </a:r>
            <a:r>
              <a:rPr kumimoji="0" lang="en-US" altLang="en-US" b="1" i="1" u="none" strike="noStrike" cap="none" normalizeH="0" baseline="0">
                <a:ln>
                  <a:noFill/>
                </a:ln>
                <a:solidFill>
                  <a:srgbClr val="660E7A"/>
                </a:solidFill>
                <a:effectLst/>
                <a:latin typeface="Courier New" panose="02070309020205020404" pitchFamily="49" charset="0"/>
                <a:cs typeface="Courier New" panose="02070309020205020404" pitchFamily="49" charset="0"/>
              </a:rPr>
              <a:t>idCari</a:t>
            </a:r>
            <a: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goCari();</a:t>
            </a:r>
            <a:r>
              <a:rPr kumimoji="0" lang="en-US" altLang="en-US"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break</a:t>
            </a:r>
            <a: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endParaRPr kumimoji="0" lang="en-US" altLang="en-US" sz="44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084127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0526" y="144379"/>
            <a:ext cx="11189368" cy="5197641"/>
          </a:xfrm>
        </p:spPr>
        <p:txBody>
          <a:bodyPr>
            <a:noAutofit/>
          </a:bodyPr>
          <a:lstStyle/>
          <a:p>
            <a:pPr algn="l"/>
            <a:r>
              <a:rPr lang="en-US" sz="2000" i="0"/>
              <a:t>Keseluruhan proses  menambahkan peta ke dalam aplikasi android adalah sebagai berikut</a:t>
            </a:r>
            <a:br>
              <a:rPr lang="en-US" sz="2000" i="0"/>
            </a:br>
            <a:br>
              <a:rPr lang="en-US" sz="2000" i="0"/>
            </a:br>
            <a:r>
              <a:rPr lang="en-US" sz="2000" i="0"/>
              <a:t>1) Pastikan Android SDK telah ter-install</a:t>
            </a:r>
            <a:br>
              <a:rPr lang="en-US" sz="2000" i="0"/>
            </a:br>
            <a:r>
              <a:rPr lang="en-US" sz="2000" i="0"/>
              <a:t>2) Download  dan  konfigurasi  Google  Play  Services  SDK,  yang  sudah menyertakan Google Maps Android API. </a:t>
            </a:r>
            <a:br>
              <a:rPr lang="en-US" sz="2000" i="0"/>
            </a:br>
            <a:r>
              <a:rPr lang="en-US" sz="2000" i="0"/>
              <a:t>3) Dapatkan API key -&gt; daftarkan project di  Google  API  Console</a:t>
            </a:r>
            <a:br>
              <a:rPr lang="en-US" sz="2000" i="0"/>
            </a:br>
            <a:r>
              <a:rPr lang="en-US" sz="2000" i="0"/>
              <a:t>4) Tambahakan konfigurasi yang diperlukan pada manifest aplikasi</a:t>
            </a:r>
            <a:br>
              <a:rPr lang="en-US" sz="2000" i="0"/>
            </a:br>
            <a:r>
              <a:rPr lang="en-US" sz="2000" i="0"/>
              <a:t>5) Tambahkan peta ke dalam aplikasi &amp; Publikasikan </a:t>
            </a:r>
            <a:br>
              <a:rPr lang="en-US" sz="2000" i="0"/>
            </a:br>
            <a:br>
              <a:rPr lang="en-US" sz="2000" i="0"/>
            </a:br>
            <a:r>
              <a:rPr lang="en-US" sz="2000" i="0"/>
              <a:t>Google Maps API dan layanan petanya adalah gratis tetapi ada batasannya. Ketentuan  layanan  di  </a:t>
            </a:r>
            <a:r>
              <a:rPr lang="en-US" sz="2000" i="0">
                <a:hlinkClick r:id="rId2"/>
              </a:rPr>
              <a:t>http://developers.google.com/maps/terms</a:t>
            </a:r>
            <a:r>
              <a:rPr lang="en-US" sz="2000" i="0"/>
              <a:t> :</a:t>
            </a:r>
            <a:br>
              <a:rPr lang="en-US" sz="2000" i="0"/>
            </a:br>
            <a:r>
              <a:rPr lang="en-US" sz="2000" i="0"/>
              <a:t>1) Layanan harus mempunyai Google Account</a:t>
            </a:r>
            <a:br>
              <a:rPr lang="en-US" sz="2000" i="0"/>
            </a:br>
            <a:r>
              <a:rPr lang="en-US" sz="2000" i="0"/>
              <a:t>2) Beritahukan layanan apa saja yang dipakai aplikasi</a:t>
            </a:r>
            <a:br>
              <a:rPr lang="en-US" sz="2000" i="0"/>
            </a:br>
            <a:br>
              <a:rPr lang="en-US" sz="2000" i="0"/>
            </a:br>
            <a:r>
              <a:rPr lang="en-US" sz="2000" i="0"/>
              <a:t>Beberapa layanan memerlukan lisensi bisnis (berbayar). Sebagai contoh layanan Geocoder layanan pencarian data lokasi) dibatasi 2.500  permintaan perhari.</a:t>
            </a:r>
            <a:br>
              <a:rPr lang="en-US" sz="2000" i="0"/>
            </a:br>
            <a:br>
              <a:rPr lang="en-US" sz="2000" i="0"/>
            </a:br>
            <a:endParaRPr lang="en-US" sz="2000" i="0"/>
          </a:p>
        </p:txBody>
      </p:sp>
    </p:spTree>
    <p:extLst>
      <p:ext uri="{BB962C8B-B14F-4D97-AF65-F5344CB8AC3E}">
        <p14:creationId xmlns:p14="http://schemas.microsoft.com/office/powerpoint/2010/main" val="21334103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r>
              <a:rPr lang="en-US" sz="3200"/>
              <a:t>Mengganti lokasi garis lintang dan bujur</a:t>
            </a:r>
            <a:endParaRPr lang="en-US" altLang="en-US" sz="3200"/>
          </a:p>
        </p:txBody>
      </p:sp>
      <p:sp>
        <p:nvSpPr>
          <p:cNvPr id="5" name="Rectangle 4"/>
          <p:cNvSpPr/>
          <p:nvPr/>
        </p:nvSpPr>
        <p:spPr>
          <a:xfrm>
            <a:off x="633413" y="351162"/>
            <a:ext cx="10939462" cy="584775"/>
          </a:xfrm>
          <a:prstGeom prst="rect">
            <a:avLst/>
          </a:prstGeom>
        </p:spPr>
        <p:txBody>
          <a:bodyPr wrap="square">
            <a:spAutoFit/>
          </a:bodyPr>
          <a:lstStyle/>
          <a:p>
            <a:r>
              <a:rPr lang="en-US" sz="3200" b="1"/>
              <a:t>Buat Fungsi/Method goCari()</a:t>
            </a:r>
            <a:endParaRPr lang="en-US" sz="3200" b="1" dirty="0"/>
          </a:p>
        </p:txBody>
      </p:sp>
      <p:pic>
        <p:nvPicPr>
          <p:cNvPr id="3" name="Picture 2"/>
          <p:cNvPicPr>
            <a:picLocks noChangeAspect="1"/>
          </p:cNvPicPr>
          <p:nvPr/>
        </p:nvPicPr>
        <p:blipFill>
          <a:blip r:embed="rId3"/>
          <a:stretch>
            <a:fillRect/>
          </a:stretch>
        </p:blipFill>
        <p:spPr>
          <a:xfrm>
            <a:off x="8579769" y="935937"/>
            <a:ext cx="3438525" cy="4343400"/>
          </a:xfrm>
          <a:prstGeom prst="rect">
            <a:avLst/>
          </a:prstGeom>
        </p:spPr>
      </p:pic>
      <p:sp>
        <p:nvSpPr>
          <p:cNvPr id="7" name="TextBox 6"/>
          <p:cNvSpPr txBox="1"/>
          <p:nvPr/>
        </p:nvSpPr>
        <p:spPr>
          <a:xfrm>
            <a:off x="200277" y="1105904"/>
            <a:ext cx="8379492" cy="2308324"/>
          </a:xfrm>
          <a:prstGeom prst="rect">
            <a:avLst/>
          </a:prstGeom>
          <a:noFill/>
        </p:spPr>
        <p:txBody>
          <a:bodyPr wrap="square" rtlCol="0">
            <a:spAutoFit/>
          </a:bodyPr>
          <a:lstStyle/>
          <a:p>
            <a:pPr marL="457200" indent="-457200">
              <a:buAutoNum type="arabicParenR"/>
            </a:pPr>
            <a:r>
              <a:rPr lang="en-US" sz="2400"/>
              <a:t>Manfaatkan kelas Geocoder yang disediakan Google</a:t>
            </a:r>
          </a:p>
          <a:p>
            <a:endParaRPr lang="en-US" sz="2400"/>
          </a:p>
          <a:p>
            <a:endParaRPr lang="en-US" sz="2400"/>
          </a:p>
          <a:p>
            <a:pPr marL="457200" indent="-457200">
              <a:buAutoNum type="arabicParenR" startAt="2"/>
            </a:pPr>
            <a:r>
              <a:rPr lang="en-US" sz="2400"/>
              <a:t>Jika Text di masukkan dan tombol cari ditekan, maka geocoder akan mencari kata tersebut </a:t>
            </a:r>
          </a:p>
          <a:p>
            <a:endParaRPr lang="en-US" sz="2400"/>
          </a:p>
        </p:txBody>
      </p:sp>
      <p:sp>
        <p:nvSpPr>
          <p:cNvPr id="4" name="Rectangle 1"/>
          <p:cNvSpPr>
            <a:spLocks noChangeArrowheads="1"/>
          </p:cNvSpPr>
          <p:nvPr/>
        </p:nvSpPr>
        <p:spPr bwMode="auto">
          <a:xfrm>
            <a:off x="633413" y="1653047"/>
            <a:ext cx="6955750" cy="4001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Geocoder g = </a:t>
            </a:r>
            <a:r>
              <a:rPr kumimoji="0" lang="en-US" altLang="en-US" sz="20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new </a:t>
            </a:r>
            <a:r>
              <a:rPr kumimoji="0" lang="en-US" altLang="en-US" sz="2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Geocoder(getBaseContext());</a:t>
            </a:r>
            <a:endParaRPr kumimoji="0" lang="en-US" altLang="en-US" sz="4800" b="0" i="0" u="none" strike="noStrike" cap="none" normalizeH="0" baseline="0">
              <a:ln>
                <a:noFill/>
              </a:ln>
              <a:solidFill>
                <a:schemeClr val="tx1"/>
              </a:solidFill>
              <a:effectLst/>
              <a:latin typeface="Arial" panose="020B0604020202020204" pitchFamily="34" charset="0"/>
            </a:endParaRPr>
          </a:p>
        </p:txBody>
      </p:sp>
      <p:sp>
        <p:nvSpPr>
          <p:cNvPr id="6" name="Rectangle 2"/>
          <p:cNvSpPr>
            <a:spLocks noChangeArrowheads="1"/>
          </p:cNvSpPr>
          <p:nvPr/>
        </p:nvSpPr>
        <p:spPr bwMode="auto">
          <a:xfrm>
            <a:off x="633413" y="3095959"/>
            <a:ext cx="8414483" cy="6463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List&lt;android.location.Address&gt; daftar =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a:solidFill>
                  <a:srgbClr val="000000"/>
                </a:solidFill>
                <a:latin typeface="Courier New" panose="02070309020205020404" pitchFamily="49" charset="0"/>
                <a:cs typeface="Courier New" panose="02070309020205020404" pitchFamily="49" charset="0"/>
              </a:rPr>
              <a:t>	</a:t>
            </a:r>
            <a: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g.getFromLocationName(tempat.getText().toString(),</a:t>
            </a:r>
            <a:r>
              <a:rPr kumimoji="0" lang="en-US" altLang="en-US" b="0"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1</a:t>
            </a:r>
            <a: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endParaRPr kumimoji="0" lang="en-US" altLang="en-US" sz="4400" b="0" i="0" u="none" strike="noStrike" cap="none" normalizeH="0" baseline="0">
              <a:ln>
                <a:noFill/>
              </a:ln>
              <a:solidFill>
                <a:schemeClr val="tx1"/>
              </a:solidFill>
              <a:effectLst/>
              <a:latin typeface="Arial" panose="020B0604020202020204" pitchFamily="34" charset="0"/>
            </a:endParaRPr>
          </a:p>
        </p:txBody>
      </p:sp>
      <p:sp>
        <p:nvSpPr>
          <p:cNvPr id="11" name="TextBox 10"/>
          <p:cNvSpPr txBox="1"/>
          <p:nvPr/>
        </p:nvSpPr>
        <p:spPr>
          <a:xfrm>
            <a:off x="224340" y="4968953"/>
            <a:ext cx="8379492" cy="830997"/>
          </a:xfrm>
          <a:prstGeom prst="rect">
            <a:avLst/>
          </a:prstGeom>
          <a:noFill/>
        </p:spPr>
        <p:txBody>
          <a:bodyPr wrap="square" rtlCol="0">
            <a:spAutoFit/>
          </a:bodyPr>
          <a:lstStyle/>
          <a:p>
            <a:r>
              <a:rPr lang="en-US" sz="2400"/>
              <a:t>4)  Ambil data-data secara detilnya</a:t>
            </a:r>
          </a:p>
          <a:p>
            <a:endParaRPr lang="en-US" sz="2400"/>
          </a:p>
        </p:txBody>
      </p:sp>
      <p:sp>
        <p:nvSpPr>
          <p:cNvPr id="9" name="Rectangle 3"/>
          <p:cNvSpPr>
            <a:spLocks noChangeArrowheads="1"/>
          </p:cNvSpPr>
          <p:nvPr/>
        </p:nvSpPr>
        <p:spPr bwMode="auto">
          <a:xfrm>
            <a:off x="762000" y="4279981"/>
            <a:ext cx="5899372"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Address alamat = daftar.get(</a:t>
            </a:r>
            <a:r>
              <a:rPr kumimoji="0" lang="en-US" altLang="en-US" sz="2400" b="0"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0</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endParaRPr kumimoji="0" lang="en-US" altLang="en-US" sz="5400" b="0" i="0" u="none" strike="noStrike" cap="none" normalizeH="0" baseline="0">
              <a:ln>
                <a:noFill/>
              </a:ln>
              <a:solidFill>
                <a:schemeClr val="tx1"/>
              </a:solidFill>
              <a:effectLst/>
              <a:latin typeface="Arial" panose="020B0604020202020204" pitchFamily="34" charset="0"/>
            </a:endParaRPr>
          </a:p>
        </p:txBody>
      </p:sp>
      <p:sp>
        <p:nvSpPr>
          <p:cNvPr id="13" name="TextBox 12"/>
          <p:cNvSpPr txBox="1"/>
          <p:nvPr/>
        </p:nvSpPr>
        <p:spPr>
          <a:xfrm>
            <a:off x="200277" y="3847405"/>
            <a:ext cx="8379492" cy="830997"/>
          </a:xfrm>
          <a:prstGeom prst="rect">
            <a:avLst/>
          </a:prstGeom>
          <a:noFill/>
        </p:spPr>
        <p:txBody>
          <a:bodyPr wrap="square" rtlCol="0">
            <a:spAutoFit/>
          </a:bodyPr>
          <a:lstStyle/>
          <a:p>
            <a:pPr marL="457200" indent="-457200">
              <a:buAutoNum type="arabicParenR" startAt="3"/>
            </a:pPr>
            <a:r>
              <a:rPr lang="en-US" sz="2400"/>
              <a:t>Tampung daftar dari kata yang ditemukan oleh geocoder</a:t>
            </a:r>
          </a:p>
          <a:p>
            <a:endParaRPr lang="en-US" sz="2400"/>
          </a:p>
        </p:txBody>
      </p:sp>
      <p:sp>
        <p:nvSpPr>
          <p:cNvPr id="15" name="Rectangle 5"/>
          <p:cNvSpPr>
            <a:spLocks noChangeArrowheads="1"/>
          </p:cNvSpPr>
          <p:nvPr/>
        </p:nvSpPr>
        <p:spPr bwMode="auto">
          <a:xfrm>
            <a:off x="762000" y="5486813"/>
            <a:ext cx="5862502" cy="83099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String nemuAlamat =  alamat.getAddressLine(</a:t>
            </a:r>
            <a:r>
              <a:rPr kumimoji="0" lang="en-US" altLang="en-US" sz="1600" b="0"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0</a:t>
            </a:r>
            <a: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Double lintang = alamat.getLatitude();</a:t>
            </a:r>
            <a:b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Double bujur = alamat.getLongitude();</a:t>
            </a:r>
            <a:endParaRPr kumimoji="0" lang="en-US" altLang="en-US" sz="40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414590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r>
              <a:rPr lang="en-US" sz="3200"/>
              <a:t>Mengganti lokasi garis lintang dan bujur</a:t>
            </a:r>
            <a:endParaRPr lang="en-US" altLang="en-US" sz="3200"/>
          </a:p>
        </p:txBody>
      </p:sp>
      <p:sp>
        <p:nvSpPr>
          <p:cNvPr id="5" name="Rectangle 4"/>
          <p:cNvSpPr/>
          <p:nvPr/>
        </p:nvSpPr>
        <p:spPr>
          <a:xfrm>
            <a:off x="633413" y="351162"/>
            <a:ext cx="10939462" cy="584775"/>
          </a:xfrm>
          <a:prstGeom prst="rect">
            <a:avLst/>
          </a:prstGeom>
        </p:spPr>
        <p:txBody>
          <a:bodyPr wrap="square">
            <a:spAutoFit/>
          </a:bodyPr>
          <a:lstStyle/>
          <a:p>
            <a:r>
              <a:rPr lang="en-US" sz="3200" b="1"/>
              <a:t>Update Lokasi</a:t>
            </a:r>
            <a:endParaRPr lang="en-US" sz="3200" b="1" dirty="0"/>
          </a:p>
        </p:txBody>
      </p:sp>
      <p:pic>
        <p:nvPicPr>
          <p:cNvPr id="3" name="Picture 2"/>
          <p:cNvPicPr>
            <a:picLocks noChangeAspect="1"/>
          </p:cNvPicPr>
          <p:nvPr/>
        </p:nvPicPr>
        <p:blipFill>
          <a:blip r:embed="rId3"/>
          <a:stretch>
            <a:fillRect/>
          </a:stretch>
        </p:blipFill>
        <p:spPr>
          <a:xfrm>
            <a:off x="8579769" y="935937"/>
            <a:ext cx="3438525" cy="4343400"/>
          </a:xfrm>
          <a:prstGeom prst="rect">
            <a:avLst/>
          </a:prstGeom>
        </p:spPr>
      </p:pic>
      <p:sp>
        <p:nvSpPr>
          <p:cNvPr id="7" name="TextBox 6"/>
          <p:cNvSpPr txBox="1"/>
          <p:nvPr/>
        </p:nvSpPr>
        <p:spPr>
          <a:xfrm>
            <a:off x="200277" y="1105904"/>
            <a:ext cx="8379492" cy="1569660"/>
          </a:xfrm>
          <a:prstGeom prst="rect">
            <a:avLst/>
          </a:prstGeom>
          <a:noFill/>
        </p:spPr>
        <p:txBody>
          <a:bodyPr wrap="square" rtlCol="0">
            <a:spAutoFit/>
          </a:bodyPr>
          <a:lstStyle/>
          <a:p>
            <a:pPr marL="457200" indent="-457200">
              <a:buAutoNum type="arabicParenR"/>
            </a:pPr>
            <a:r>
              <a:rPr lang="en-US" sz="2400"/>
              <a:t>Manfaatkan fungsi yang pernah di buat sebelumnya yaitu gotoPeta</a:t>
            </a:r>
          </a:p>
          <a:p>
            <a:endParaRPr lang="en-US" sz="2400"/>
          </a:p>
          <a:p>
            <a:pPr marL="457200" indent="-457200">
              <a:buAutoNum type="arabicParenR" startAt="2"/>
            </a:pPr>
            <a:r>
              <a:rPr lang="en-US" sz="2400"/>
              <a:t>Update data yang ketemu ke text isian</a:t>
            </a:r>
          </a:p>
        </p:txBody>
      </p:sp>
      <p:sp>
        <p:nvSpPr>
          <p:cNvPr id="8" name="Rectangle 1"/>
          <p:cNvSpPr>
            <a:spLocks noChangeArrowheads="1"/>
          </p:cNvSpPr>
          <p:nvPr/>
        </p:nvSpPr>
        <p:spPr bwMode="auto">
          <a:xfrm>
            <a:off x="762000" y="1962545"/>
            <a:ext cx="5109091" cy="4001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gotoPeta(lintang,bujur,dblzoom);</a:t>
            </a:r>
            <a:endParaRPr kumimoji="0" lang="en-US" altLang="en-US" sz="4800" b="0" i="0" u="none" strike="noStrike" cap="none" normalizeH="0" baseline="0">
              <a:ln>
                <a:noFill/>
              </a:ln>
              <a:solidFill>
                <a:schemeClr val="tx1"/>
              </a:solidFill>
              <a:effectLst/>
              <a:latin typeface="Arial" panose="020B0604020202020204" pitchFamily="34" charset="0"/>
            </a:endParaRPr>
          </a:p>
        </p:txBody>
      </p:sp>
      <p:sp>
        <p:nvSpPr>
          <p:cNvPr id="10" name="Rectangle 2"/>
          <p:cNvSpPr>
            <a:spLocks noChangeArrowheads="1"/>
          </p:cNvSpPr>
          <p:nvPr/>
        </p:nvSpPr>
        <p:spPr bwMode="auto">
          <a:xfrm>
            <a:off x="200277" y="2793541"/>
            <a:ext cx="8042586" cy="147732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EditText lat = (EditText) findViewById(R.id.</a:t>
            </a:r>
            <a:r>
              <a:rPr kumimoji="0" lang="en-US" altLang="en-US" b="1" i="1" u="none" strike="noStrike" cap="none" normalizeH="0" baseline="0">
                <a:ln>
                  <a:noFill/>
                </a:ln>
                <a:solidFill>
                  <a:srgbClr val="660E7A"/>
                </a:solidFill>
                <a:effectLst/>
                <a:latin typeface="Courier New" panose="02070309020205020404" pitchFamily="49" charset="0"/>
                <a:cs typeface="Courier New" panose="02070309020205020404" pitchFamily="49" charset="0"/>
              </a:rPr>
              <a:t>idLokasiLat</a:t>
            </a:r>
            <a: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EditText lng = (EditText) findViewById(R.id.</a:t>
            </a:r>
            <a:r>
              <a:rPr kumimoji="0" lang="en-US" altLang="en-US" b="1" i="1" u="none" strike="noStrike" cap="none" normalizeH="0" baseline="0">
                <a:ln>
                  <a:noFill/>
                </a:ln>
                <a:solidFill>
                  <a:srgbClr val="660E7A"/>
                </a:solidFill>
                <a:effectLst/>
                <a:latin typeface="Courier New" panose="02070309020205020404" pitchFamily="49" charset="0"/>
                <a:cs typeface="Courier New" panose="02070309020205020404" pitchFamily="49" charset="0"/>
              </a:rPr>
              <a:t>idLokasiLng</a:t>
            </a:r>
            <a: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b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lat.setText(lintang.toString());</a:t>
            </a:r>
            <a:b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lng.setText(bujur.toString());</a:t>
            </a:r>
            <a:endParaRPr kumimoji="0" lang="en-US" altLang="en-US" sz="4400" b="0" i="0" u="none" strike="noStrike" cap="none" normalizeH="0" baseline="0">
              <a:ln>
                <a:noFill/>
              </a:ln>
              <a:solidFill>
                <a:schemeClr val="tx1"/>
              </a:solidFill>
              <a:effectLst/>
              <a:latin typeface="Arial" panose="020B0604020202020204" pitchFamily="34" charset="0"/>
            </a:endParaRPr>
          </a:p>
        </p:txBody>
      </p:sp>
      <p:sp>
        <p:nvSpPr>
          <p:cNvPr id="14" name="TextBox 13"/>
          <p:cNvSpPr txBox="1"/>
          <p:nvPr/>
        </p:nvSpPr>
        <p:spPr>
          <a:xfrm>
            <a:off x="200277" y="4379824"/>
            <a:ext cx="8379492" cy="461665"/>
          </a:xfrm>
          <a:prstGeom prst="rect">
            <a:avLst/>
          </a:prstGeom>
          <a:noFill/>
        </p:spPr>
        <p:txBody>
          <a:bodyPr wrap="square" rtlCol="0">
            <a:spAutoFit/>
          </a:bodyPr>
          <a:lstStyle/>
          <a:p>
            <a:r>
              <a:rPr lang="en-US" sz="2400"/>
              <a:t>Data baru telah terupdate dan dapat dilihat lintang dan bujurnya</a:t>
            </a:r>
          </a:p>
        </p:txBody>
      </p:sp>
    </p:spTree>
    <p:extLst>
      <p:ext uri="{BB962C8B-B14F-4D97-AF65-F5344CB8AC3E}">
        <p14:creationId xmlns:p14="http://schemas.microsoft.com/office/powerpoint/2010/main" val="42077592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r>
              <a:rPr lang="en-US" sz="3200"/>
              <a:t>Mengganti lokasi garis lintang dan bujur</a:t>
            </a:r>
            <a:endParaRPr lang="en-US" altLang="en-US" sz="3200"/>
          </a:p>
        </p:txBody>
      </p:sp>
      <p:sp>
        <p:nvSpPr>
          <p:cNvPr id="5" name="Rectangle 4"/>
          <p:cNvSpPr/>
          <p:nvPr/>
        </p:nvSpPr>
        <p:spPr>
          <a:xfrm>
            <a:off x="633413" y="351162"/>
            <a:ext cx="10939462" cy="584775"/>
          </a:xfrm>
          <a:prstGeom prst="rect">
            <a:avLst/>
          </a:prstGeom>
        </p:spPr>
        <p:txBody>
          <a:bodyPr wrap="square">
            <a:spAutoFit/>
          </a:bodyPr>
          <a:lstStyle/>
          <a:p>
            <a:r>
              <a:rPr lang="en-US" sz="3200" b="1"/>
              <a:t>Program Selengkapnya</a:t>
            </a:r>
            <a:endParaRPr lang="en-US" sz="3200" b="1" dirty="0"/>
          </a:p>
        </p:txBody>
      </p:sp>
      <p:sp>
        <p:nvSpPr>
          <p:cNvPr id="4" name="Rectangle 1"/>
          <p:cNvSpPr>
            <a:spLocks noChangeArrowheads="1"/>
          </p:cNvSpPr>
          <p:nvPr/>
        </p:nvSpPr>
        <p:spPr bwMode="auto">
          <a:xfrm>
            <a:off x="176463" y="1008835"/>
            <a:ext cx="12454050" cy="369331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private void </a:t>
            </a:r>
            <a: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goCari(){</a:t>
            </a:r>
            <a:b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EditText tempat = (EditText) findViewById(R.id.</a:t>
            </a:r>
            <a:r>
              <a:rPr kumimoji="0" lang="en-US" altLang="en-US" b="1" i="1" u="none" strike="noStrike" cap="none" normalizeH="0" baseline="0">
                <a:ln>
                  <a:noFill/>
                </a:ln>
                <a:solidFill>
                  <a:srgbClr val="660E7A"/>
                </a:solidFill>
                <a:effectLst/>
                <a:latin typeface="Courier New" panose="02070309020205020404" pitchFamily="49" charset="0"/>
                <a:cs typeface="Courier New" panose="02070309020205020404" pitchFamily="49" charset="0"/>
              </a:rPr>
              <a:t>idDaerah</a:t>
            </a:r>
            <a: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Geocoder g = </a:t>
            </a:r>
            <a:r>
              <a:rPr kumimoji="0" lang="en-US" altLang="en-US"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new </a:t>
            </a:r>
            <a: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Geocoder(getBaseContext());</a:t>
            </a:r>
            <a:b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try </a:t>
            </a:r>
            <a: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List&lt;android.location.Address&gt; daftar =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a:solidFill>
                  <a:srgbClr val="000000"/>
                </a:solidFill>
                <a:latin typeface="Courier New" panose="02070309020205020404" pitchFamily="49" charset="0"/>
                <a:cs typeface="Courier New" panose="02070309020205020404" pitchFamily="49" charset="0"/>
              </a:rPr>
              <a:t>		</a:t>
            </a:r>
            <a: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g.getFromLocationName(tempat.getText().toString(),</a:t>
            </a:r>
            <a:r>
              <a:rPr kumimoji="0" lang="en-US" altLang="en-US" b="0"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1</a:t>
            </a:r>
            <a: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Address alamat = daftar.get(</a:t>
            </a:r>
            <a:r>
              <a:rPr kumimoji="0" lang="en-US" altLang="en-US" b="0"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0</a:t>
            </a:r>
            <a: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b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String nemuAlamat =  alamat.getAddressLine(</a:t>
            </a:r>
            <a:r>
              <a:rPr kumimoji="0" lang="en-US" altLang="en-US" b="0"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0</a:t>
            </a:r>
            <a: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Double lintang = alamat.getLatitude();</a:t>
            </a:r>
            <a:b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Double bujur = alamat.getLongitude();</a:t>
            </a:r>
            <a:b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b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Toast.</a:t>
            </a:r>
            <a:r>
              <a:rPr kumimoji="0" lang="en-US" altLang="en-US" b="0" i="1" u="none" strike="noStrike" cap="none" normalizeH="0" baseline="0">
                <a:ln>
                  <a:noFill/>
                </a:ln>
                <a:solidFill>
                  <a:srgbClr val="000000"/>
                </a:solidFill>
                <a:effectLst/>
                <a:latin typeface="Courier New" panose="02070309020205020404" pitchFamily="49" charset="0"/>
                <a:cs typeface="Courier New" panose="02070309020205020404" pitchFamily="49" charset="0"/>
              </a:rPr>
              <a:t>makeText</a:t>
            </a:r>
            <a: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(getBaseContext(),</a:t>
            </a:r>
            <a:r>
              <a:rPr kumimoji="0" lang="en-US" altLang="en-US"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"Ketemu " </a:t>
            </a:r>
            <a: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nemuAlamat,Toast.</a:t>
            </a:r>
            <a:r>
              <a:rPr kumimoji="0" lang="en-US" altLang="en-US" b="1" i="1" u="none" strike="noStrike" cap="none" normalizeH="0" baseline="0">
                <a:ln>
                  <a:noFill/>
                </a:ln>
                <a:solidFill>
                  <a:srgbClr val="660E7A"/>
                </a:solidFill>
                <a:effectLst/>
                <a:latin typeface="Courier New" panose="02070309020205020404" pitchFamily="49" charset="0"/>
                <a:cs typeface="Courier New" panose="02070309020205020404" pitchFamily="49" charset="0"/>
              </a:rPr>
              <a:t>LENGTH_LONG</a:t>
            </a:r>
            <a: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).show();</a:t>
            </a:r>
            <a:endParaRPr kumimoji="0" lang="en-US" altLang="en-US" sz="4400" b="0" i="0" u="none" strike="noStrike" cap="none" normalizeH="0" baseline="0">
              <a:ln>
                <a:noFill/>
              </a:ln>
              <a:solidFill>
                <a:schemeClr val="tx1"/>
              </a:solidFill>
              <a:effectLst/>
              <a:latin typeface="Arial" panose="020B0604020202020204" pitchFamily="34" charset="0"/>
            </a:endParaRPr>
          </a:p>
        </p:txBody>
      </p:sp>
      <p:cxnSp>
        <p:nvCxnSpPr>
          <p:cNvPr id="9" name="Straight Arrow Connector 8"/>
          <p:cNvCxnSpPr/>
          <p:nvPr/>
        </p:nvCxnSpPr>
        <p:spPr>
          <a:xfrm flipH="1" flipV="1">
            <a:off x="1026695" y="2101516"/>
            <a:ext cx="320842" cy="29455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p:nvPicPr>
        <p:blipFill>
          <a:blip r:embed="rId3"/>
          <a:stretch>
            <a:fillRect/>
          </a:stretch>
        </p:blipFill>
        <p:spPr>
          <a:xfrm>
            <a:off x="0" y="4679798"/>
            <a:ext cx="8823158" cy="1797079"/>
          </a:xfrm>
          <a:prstGeom prst="rect">
            <a:avLst/>
          </a:prstGeom>
        </p:spPr>
      </p:pic>
      <p:sp>
        <p:nvSpPr>
          <p:cNvPr id="15" name="Rectangle 14"/>
          <p:cNvSpPr/>
          <p:nvPr/>
        </p:nvSpPr>
        <p:spPr>
          <a:xfrm>
            <a:off x="4411579" y="5447060"/>
            <a:ext cx="8518608" cy="707886"/>
          </a:xfrm>
          <a:prstGeom prst="rect">
            <a:avLst/>
          </a:prstGeom>
        </p:spPr>
        <p:txBody>
          <a:bodyPr wrap="square">
            <a:spAutoFit/>
          </a:bodyPr>
          <a:lstStyle/>
          <a:p>
            <a:r>
              <a:rPr lang="en-US" sz="2000" b="1">
                <a:solidFill>
                  <a:srgbClr val="FF0000"/>
                </a:solidFill>
              </a:rPr>
              <a:t>Karena Akses I/O, perlu di tambahkan try-catch yang secara otomatis </a:t>
            </a:r>
          </a:p>
          <a:p>
            <a:r>
              <a:rPr lang="en-US" sz="2000" b="1">
                <a:solidFill>
                  <a:srgbClr val="FF0000"/>
                </a:solidFill>
              </a:rPr>
              <a:t>dapat di generate pada lampu merah di pojok kiri editor</a:t>
            </a:r>
            <a:endParaRPr lang="en-US" sz="2000" b="1" dirty="0">
              <a:solidFill>
                <a:srgbClr val="FF0000"/>
              </a:solidFill>
            </a:endParaRPr>
          </a:p>
        </p:txBody>
      </p:sp>
    </p:spTree>
    <p:extLst>
      <p:ext uri="{BB962C8B-B14F-4D97-AF65-F5344CB8AC3E}">
        <p14:creationId xmlns:p14="http://schemas.microsoft.com/office/powerpoint/2010/main" val="1068124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r>
              <a:rPr lang="en-US" sz="3200"/>
              <a:t>Mengganti lokasi garis lintang dan bujur</a:t>
            </a:r>
            <a:endParaRPr lang="en-US" altLang="en-US" sz="3200"/>
          </a:p>
        </p:txBody>
      </p:sp>
      <p:sp>
        <p:nvSpPr>
          <p:cNvPr id="5" name="Rectangle 4"/>
          <p:cNvSpPr/>
          <p:nvPr/>
        </p:nvSpPr>
        <p:spPr>
          <a:xfrm>
            <a:off x="633413" y="351162"/>
            <a:ext cx="10939462" cy="584775"/>
          </a:xfrm>
          <a:prstGeom prst="rect">
            <a:avLst/>
          </a:prstGeom>
        </p:spPr>
        <p:txBody>
          <a:bodyPr wrap="square">
            <a:spAutoFit/>
          </a:bodyPr>
          <a:lstStyle/>
          <a:p>
            <a:r>
              <a:rPr lang="en-US" sz="3200" b="1"/>
              <a:t>Program Selengkapnya … Lanjutan</a:t>
            </a:r>
            <a:endParaRPr lang="en-US" sz="3200" b="1" dirty="0"/>
          </a:p>
        </p:txBody>
      </p:sp>
      <p:sp>
        <p:nvSpPr>
          <p:cNvPr id="3" name="Rectangle 1"/>
          <p:cNvSpPr>
            <a:spLocks noChangeArrowheads="1"/>
          </p:cNvSpPr>
          <p:nvPr/>
        </p:nvSpPr>
        <p:spPr bwMode="auto">
          <a:xfrm>
            <a:off x="160421" y="1351434"/>
            <a:ext cx="10123284" cy="452431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EditText zoom = (EditText) findViewById(R.id.</a:t>
            </a:r>
            <a:r>
              <a:rPr kumimoji="0" lang="en-US" altLang="en-US" b="1" i="1" u="none" strike="noStrike" cap="none" normalizeH="0" baseline="0">
                <a:ln>
                  <a:noFill/>
                </a:ln>
                <a:solidFill>
                  <a:srgbClr val="660E7A"/>
                </a:solidFill>
                <a:effectLst/>
                <a:latin typeface="Courier New" panose="02070309020205020404" pitchFamily="49" charset="0"/>
                <a:cs typeface="Courier New" panose="02070309020205020404" pitchFamily="49" charset="0"/>
              </a:rPr>
              <a:t>idZoom</a:t>
            </a:r>
            <a: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Float dblzoom = Float.</a:t>
            </a:r>
            <a:r>
              <a:rPr kumimoji="0" lang="en-US" altLang="en-US" b="0" i="1" u="none" strike="noStrike" cap="none" normalizeH="0" baseline="0">
                <a:ln>
                  <a:noFill/>
                </a:ln>
                <a:solidFill>
                  <a:srgbClr val="000000"/>
                </a:solidFill>
                <a:effectLst/>
                <a:latin typeface="Courier New" panose="02070309020205020404" pitchFamily="49" charset="0"/>
                <a:cs typeface="Courier New" panose="02070309020205020404" pitchFamily="49" charset="0"/>
              </a:rPr>
              <a:t>parseFloat</a:t>
            </a:r>
            <a: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(zoom.getText().toString());</a:t>
            </a:r>
            <a:b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Toast.</a:t>
            </a:r>
            <a:r>
              <a:rPr kumimoji="0" lang="en-US" altLang="en-US" b="0" i="1" u="none" strike="noStrike" cap="none" normalizeH="0" baseline="0">
                <a:ln>
                  <a:noFill/>
                </a:ln>
                <a:solidFill>
                  <a:srgbClr val="000000"/>
                </a:solidFill>
                <a:effectLst/>
                <a:latin typeface="Courier New" panose="02070309020205020404" pitchFamily="49" charset="0"/>
                <a:cs typeface="Courier New" panose="02070309020205020404" pitchFamily="49" charset="0"/>
              </a:rPr>
              <a:t>makeText</a:t>
            </a:r>
            <a: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altLang="en-US"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this</a:t>
            </a:r>
            <a: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altLang="en-US"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"Move to "</a:t>
            </a:r>
            <a: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nemuAlamat +</a:t>
            </a:r>
            <a:r>
              <a:rPr kumimoji="0" lang="en-US" altLang="en-US"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 Lat:" </a:t>
            </a:r>
            <a: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a:solidFill>
                  <a:srgbClr val="000000"/>
                </a:solidFill>
                <a:latin typeface="Courier New" panose="02070309020205020404" pitchFamily="49" charset="0"/>
                <a:cs typeface="Courier New" panose="02070309020205020404" pitchFamily="49" charset="0"/>
              </a:rPr>
              <a:t>			</a:t>
            </a:r>
            <a: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lintang + </a:t>
            </a:r>
            <a:r>
              <a:rPr kumimoji="0" lang="en-US" altLang="en-US"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 Long:" </a:t>
            </a:r>
            <a: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+bujur,Toast.</a:t>
            </a:r>
            <a:r>
              <a:rPr kumimoji="0" lang="en-US" altLang="en-US" b="1" i="1" u="none" strike="noStrike" cap="none" normalizeH="0" baseline="0">
                <a:ln>
                  <a:noFill/>
                </a:ln>
                <a:solidFill>
                  <a:srgbClr val="660E7A"/>
                </a:solidFill>
                <a:effectLst/>
                <a:latin typeface="Courier New" panose="02070309020205020404" pitchFamily="49" charset="0"/>
                <a:cs typeface="Courier New" panose="02070309020205020404" pitchFamily="49" charset="0"/>
              </a:rPr>
              <a:t>LENGTH_LONG</a:t>
            </a:r>
            <a: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).show();</a:t>
            </a:r>
            <a:b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gotoPeta(lintang,bujur,dblzoom);</a:t>
            </a:r>
            <a:b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b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EditText lat = (EditText) findViewById(R.id.</a:t>
            </a:r>
            <a:r>
              <a:rPr kumimoji="0" lang="en-US" altLang="en-US" b="1" i="1" u="none" strike="noStrike" cap="none" normalizeH="0" baseline="0">
                <a:ln>
                  <a:noFill/>
                </a:ln>
                <a:solidFill>
                  <a:srgbClr val="660E7A"/>
                </a:solidFill>
                <a:effectLst/>
                <a:latin typeface="Courier New" panose="02070309020205020404" pitchFamily="49" charset="0"/>
                <a:cs typeface="Courier New" panose="02070309020205020404" pitchFamily="49" charset="0"/>
              </a:rPr>
              <a:t>idLokasiLat</a:t>
            </a:r>
            <a: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EditText lng = (EditText) findViewById(R.id.</a:t>
            </a:r>
            <a:r>
              <a:rPr kumimoji="0" lang="en-US" altLang="en-US" b="1" i="1" u="none" strike="noStrike" cap="none" normalizeH="0" baseline="0">
                <a:ln>
                  <a:noFill/>
                </a:ln>
                <a:solidFill>
                  <a:srgbClr val="660E7A"/>
                </a:solidFill>
                <a:effectLst/>
                <a:latin typeface="Courier New" panose="02070309020205020404" pitchFamily="49" charset="0"/>
                <a:cs typeface="Courier New" panose="02070309020205020404" pitchFamily="49" charset="0"/>
              </a:rPr>
              <a:t>idLokasiLng</a:t>
            </a:r>
            <a: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b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lat.setText(lintang.toString());</a:t>
            </a:r>
            <a:b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lng.setText(bujur.toString());</a:t>
            </a:r>
            <a:b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 </a:t>
            </a:r>
            <a:r>
              <a:rPr kumimoji="0" lang="en-US" altLang="en-US"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catch </a:t>
            </a:r>
            <a: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(IOException e) {</a:t>
            </a:r>
            <a:b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e.printStackTrace();</a:t>
            </a:r>
            <a:b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b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b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endParaRPr kumimoji="0" lang="en-US" altLang="en-US" sz="44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480911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633413" y="50364"/>
            <a:ext cx="10939462" cy="646331"/>
          </a:xfrm>
          <a:prstGeom prst="rect">
            <a:avLst/>
          </a:prstGeom>
        </p:spPr>
        <p:txBody>
          <a:bodyPr wrap="square">
            <a:spAutoFit/>
          </a:bodyPr>
          <a:lstStyle/>
          <a:p>
            <a:r>
              <a:rPr lang="en-US" sz="3600" b="1"/>
              <a:t>Menghitung Jarak Lokasi</a:t>
            </a:r>
            <a:endParaRPr lang="en-US" sz="3600" b="1" dirty="0"/>
          </a:p>
        </p:txBody>
      </p:sp>
      <p:sp>
        <p:nvSpPr>
          <p:cNvPr id="5" name="TextBox 4"/>
          <p:cNvSpPr txBox="1"/>
          <p:nvPr/>
        </p:nvSpPr>
        <p:spPr>
          <a:xfrm>
            <a:off x="633413" y="695694"/>
            <a:ext cx="10939462" cy="5016758"/>
          </a:xfrm>
          <a:prstGeom prst="rect">
            <a:avLst/>
          </a:prstGeom>
          <a:noFill/>
        </p:spPr>
        <p:txBody>
          <a:bodyPr wrap="square" rtlCol="0">
            <a:spAutoFit/>
          </a:bodyPr>
          <a:lstStyle/>
          <a:p>
            <a:r>
              <a:rPr lang="en-US" sz="2000"/>
              <a:t>Location adalah kelas yang menangani lokasi dan telah tersedia method atau fungsi untuk menghitung jarak dari satu lokasi ke lokasi lain</a:t>
            </a:r>
          </a:p>
          <a:p>
            <a:r>
              <a:rPr lang="en-US" sz="2000" b="1">
                <a:solidFill>
                  <a:srgbClr val="7030A0"/>
                </a:solidFill>
              </a:rPr>
              <a:t>Double distance = (double) lokasiAsal.distanceTo(lokasiTujuan);</a:t>
            </a:r>
          </a:p>
          <a:p>
            <a:r>
              <a:rPr lang="en-US" sz="2000" b="1"/>
              <a:t>Terlebih dahulu definisikan lokasi Asal</a:t>
            </a:r>
          </a:p>
          <a:p>
            <a:r>
              <a:rPr lang="en-US" sz="2000"/>
              <a:t>	Location lokasiAsal = new Location(“ITS");</a:t>
            </a:r>
          </a:p>
          <a:p>
            <a:r>
              <a:rPr lang="en-US" sz="2000"/>
              <a:t>		lokasiAsal.setLatitude(-7.28);</a:t>
            </a:r>
          </a:p>
          <a:p>
            <a:r>
              <a:rPr lang="en-US" sz="2000"/>
              <a:t>		lokasiAsal.setLongitude(112.79);</a:t>
            </a:r>
          </a:p>
          <a:p>
            <a:r>
              <a:rPr lang="en-US" sz="2000" b="1"/>
              <a:t>Kemudian definiskan lokasi tujuan</a:t>
            </a:r>
          </a:p>
          <a:p>
            <a:r>
              <a:rPr lang="en-US" sz="2000"/>
              <a:t>	Location lokasiTujuan = new Location(“Tujuan");</a:t>
            </a:r>
          </a:p>
          <a:p>
            <a:r>
              <a:rPr lang="en-US" sz="2000"/>
              <a:t>		 lokasiTujuan.setLatitude(tujuan.latitude);</a:t>
            </a:r>
          </a:p>
          <a:p>
            <a:r>
              <a:rPr lang="en-US" sz="2000"/>
              <a:t>		lokasiTujuan.setLongitude(tujuan.longitude);</a:t>
            </a:r>
          </a:p>
          <a:p>
            <a:r>
              <a:rPr lang="en-US" sz="2000"/>
              <a:t>Hitung Jaraknya </a:t>
            </a:r>
          </a:p>
          <a:p>
            <a:r>
              <a:rPr lang="en-US" sz="2000"/>
              <a:t>	      Double distance = (double) lokasiAsal.distanceTo(lokasiTujuan);</a:t>
            </a:r>
          </a:p>
          <a:p>
            <a:r>
              <a:rPr lang="en-US" sz="2000"/>
              <a:t>Tampilkan </a:t>
            </a:r>
          </a:p>
          <a:p>
            <a:r>
              <a:rPr lang="en-US" sz="2000"/>
              <a:t>	      String jarak = String.valueOf(distance);</a:t>
            </a:r>
          </a:p>
          <a:p>
            <a:r>
              <a:rPr lang="en-US" sz="2000"/>
              <a:t>	     Toast.makeText(this, "jarak : " + jarak +" meter",    Toast.LENGTH_LONG).show()</a:t>
            </a:r>
          </a:p>
        </p:txBody>
      </p:sp>
    </p:spTree>
    <p:extLst>
      <p:ext uri="{BB962C8B-B14F-4D97-AF65-F5344CB8AC3E}">
        <p14:creationId xmlns:p14="http://schemas.microsoft.com/office/powerpoint/2010/main" val="24506860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633413" y="50364"/>
            <a:ext cx="10939462" cy="646331"/>
          </a:xfrm>
          <a:prstGeom prst="rect">
            <a:avLst/>
          </a:prstGeom>
        </p:spPr>
        <p:txBody>
          <a:bodyPr wrap="square">
            <a:spAutoFit/>
          </a:bodyPr>
          <a:lstStyle/>
          <a:p>
            <a:r>
              <a:rPr lang="en-US" sz="3600" b="1"/>
              <a:t>Implementasi Program</a:t>
            </a:r>
            <a:endParaRPr lang="en-US" sz="3600" b="1" dirty="0"/>
          </a:p>
        </p:txBody>
      </p:sp>
      <p:sp>
        <p:nvSpPr>
          <p:cNvPr id="3" name="Rectangle 2"/>
          <p:cNvSpPr>
            <a:spLocks noChangeArrowheads="1"/>
          </p:cNvSpPr>
          <p:nvPr/>
        </p:nvSpPr>
        <p:spPr bwMode="auto">
          <a:xfrm>
            <a:off x="633413" y="903966"/>
            <a:ext cx="4240263" cy="83099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Fungsi di tambahkan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private void </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goCari(){</a:t>
            </a:r>
            <a:endParaRPr kumimoji="0" lang="en-US" altLang="en-US" sz="5400" b="0" i="0" u="none" strike="noStrike" cap="none" normalizeH="0" baseline="0">
              <a:ln>
                <a:noFill/>
              </a:ln>
              <a:solidFill>
                <a:schemeClr val="tx1"/>
              </a:solidFill>
              <a:effectLst/>
              <a:latin typeface="Arial" panose="020B0604020202020204" pitchFamily="34" charset="0"/>
            </a:endParaRPr>
          </a:p>
        </p:txBody>
      </p:sp>
      <p:sp>
        <p:nvSpPr>
          <p:cNvPr id="4" name="Rectangle 3"/>
          <p:cNvSpPr>
            <a:spLocks noChangeArrowheads="1"/>
          </p:cNvSpPr>
          <p:nvPr/>
        </p:nvSpPr>
        <p:spPr bwMode="auto">
          <a:xfrm>
            <a:off x="762268" y="1734963"/>
            <a:ext cx="11429732" cy="193899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EditText lat = (EditText) findViewById(R.id.</a:t>
            </a:r>
            <a:r>
              <a:rPr kumimoji="0" lang="en-US" altLang="en-US" sz="2400" b="1" i="1" u="none" strike="noStrike" cap="none" normalizeH="0" baseline="0">
                <a:ln>
                  <a:noFill/>
                </a:ln>
                <a:solidFill>
                  <a:srgbClr val="660E7A"/>
                </a:solidFill>
                <a:effectLst/>
                <a:latin typeface="Courier New" panose="02070309020205020404" pitchFamily="49" charset="0"/>
                <a:cs typeface="Courier New" panose="02070309020205020404" pitchFamily="49" charset="0"/>
              </a:rPr>
              <a:t>idLokasiLat</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EditText lng = (EditText) findViewById(R.id.</a:t>
            </a:r>
            <a:r>
              <a:rPr kumimoji="0" lang="en-US" altLang="en-US" sz="2400" b="1" i="1" u="none" strike="noStrike" cap="none" normalizeH="0" baseline="0">
                <a:ln>
                  <a:noFill/>
                </a:ln>
                <a:solidFill>
                  <a:srgbClr val="660E7A"/>
                </a:solidFill>
                <a:effectLst/>
                <a:latin typeface="Courier New" panose="02070309020205020404" pitchFamily="49" charset="0"/>
                <a:cs typeface="Courier New" panose="02070309020205020404" pitchFamily="49" charset="0"/>
              </a:rPr>
              <a:t>idLokasiLng</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Double dbllat = Double.</a:t>
            </a:r>
            <a:r>
              <a:rPr kumimoji="0" lang="en-US" altLang="en-US" sz="2400" b="0" i="1" u="none" strike="noStrike" cap="none" normalizeH="0" baseline="0">
                <a:ln>
                  <a:noFill/>
                </a:ln>
                <a:solidFill>
                  <a:srgbClr val="000000"/>
                </a:solidFill>
                <a:effectLst/>
                <a:latin typeface="Courier New" panose="02070309020205020404" pitchFamily="49" charset="0"/>
                <a:cs typeface="Courier New" panose="02070309020205020404" pitchFamily="49" charset="0"/>
              </a:rPr>
              <a:t>parseDouble</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(lat.getText().toString());</a:t>
            </a:r>
            <a:b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Double dbllng = Double.</a:t>
            </a:r>
            <a:r>
              <a:rPr kumimoji="0" lang="en-US" altLang="en-US" sz="2400" b="0" i="1" u="none" strike="noStrike" cap="none" normalizeH="0" baseline="0">
                <a:ln>
                  <a:noFill/>
                </a:ln>
                <a:solidFill>
                  <a:srgbClr val="000000"/>
                </a:solidFill>
                <a:effectLst/>
                <a:latin typeface="Courier New" panose="02070309020205020404" pitchFamily="49" charset="0"/>
                <a:cs typeface="Courier New" panose="02070309020205020404" pitchFamily="49" charset="0"/>
              </a:rPr>
              <a:t>parseDouble</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(lng.getText().toString());</a:t>
            </a:r>
            <a:b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hitungJarak(dbllat,dbllng,lintang,bujur);</a:t>
            </a:r>
            <a:endParaRPr kumimoji="0" lang="en-US" altLang="en-US" sz="54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57739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633413" y="50364"/>
            <a:ext cx="10939462" cy="646331"/>
          </a:xfrm>
          <a:prstGeom prst="rect">
            <a:avLst/>
          </a:prstGeom>
        </p:spPr>
        <p:txBody>
          <a:bodyPr wrap="square">
            <a:spAutoFit/>
          </a:bodyPr>
          <a:lstStyle/>
          <a:p>
            <a:r>
              <a:rPr lang="en-US" sz="3600" b="1"/>
              <a:t>Fungsi hitungJarak</a:t>
            </a:r>
            <a:endParaRPr lang="en-US" sz="3600" b="1" dirty="0"/>
          </a:p>
        </p:txBody>
      </p:sp>
      <p:sp>
        <p:nvSpPr>
          <p:cNvPr id="2" name="Rectangle 1"/>
          <p:cNvSpPr>
            <a:spLocks noChangeArrowheads="1"/>
          </p:cNvSpPr>
          <p:nvPr/>
        </p:nvSpPr>
        <p:spPr bwMode="auto">
          <a:xfrm>
            <a:off x="633413" y="846591"/>
            <a:ext cx="10956846" cy="470898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private void </a:t>
            </a:r>
            <a:r>
              <a:rPr kumimoji="0" lang="en-US" altLang="en-US" sz="2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hitungJarak(</a:t>
            </a:r>
            <a:r>
              <a:rPr kumimoji="0" lang="en-US" altLang="en-US" sz="20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double </a:t>
            </a:r>
            <a:r>
              <a:rPr kumimoji="0" lang="en-US" altLang="en-US" sz="2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latAsal, Double lngAsal,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a:solidFill>
                  <a:srgbClr val="000000"/>
                </a:solidFill>
                <a:latin typeface="Courier New" panose="02070309020205020404" pitchFamily="49" charset="0"/>
                <a:cs typeface="Courier New" panose="02070309020205020404" pitchFamily="49" charset="0"/>
              </a:rPr>
              <a:t>		</a:t>
            </a:r>
            <a:r>
              <a:rPr kumimoji="0" lang="en-US" altLang="en-US" sz="20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double </a:t>
            </a:r>
            <a:r>
              <a:rPr kumimoji="0" lang="en-US" altLang="en-US" sz="2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latTujuan, </a:t>
            </a:r>
            <a:r>
              <a:rPr kumimoji="0" lang="en-US" altLang="en-US" sz="20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double </a:t>
            </a:r>
            <a:r>
              <a:rPr kumimoji="0" lang="en-US" altLang="en-US" sz="2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lngTujuan)</a:t>
            </a:r>
            <a:br>
              <a:rPr kumimoji="0" lang="en-US" altLang="en-US" sz="2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2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Location asal = </a:t>
            </a:r>
            <a:r>
              <a:rPr kumimoji="0" lang="en-US" altLang="en-US" sz="20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new </a:t>
            </a:r>
            <a:r>
              <a:rPr kumimoji="0" lang="en-US" altLang="en-US" sz="2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Location(</a:t>
            </a:r>
            <a:r>
              <a:rPr kumimoji="0" lang="en-US" altLang="en-US" sz="20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"asal"</a:t>
            </a:r>
            <a:r>
              <a:rPr kumimoji="0" lang="en-US" altLang="en-US" sz="2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2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Location tujuan = </a:t>
            </a:r>
            <a:r>
              <a:rPr kumimoji="0" lang="en-US" altLang="en-US" sz="20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new </a:t>
            </a:r>
            <a:r>
              <a:rPr kumimoji="0" lang="en-US" altLang="en-US" sz="2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Location(</a:t>
            </a:r>
            <a:r>
              <a:rPr kumimoji="0" lang="en-US" altLang="en-US" sz="20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"tujuan"</a:t>
            </a:r>
            <a:r>
              <a:rPr kumimoji="0" lang="en-US" altLang="en-US" sz="2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2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tujuan.setLatitude(latTujuan);</a:t>
            </a:r>
            <a:br>
              <a:rPr kumimoji="0" lang="en-US" altLang="en-US" sz="2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tujuan.setLatitude(lngTujuan);</a:t>
            </a:r>
            <a:br>
              <a:rPr kumimoji="0" lang="en-US" altLang="en-US" sz="2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asal.setLatitude(latAsal);</a:t>
            </a:r>
            <a:br>
              <a:rPr kumimoji="0" lang="en-US" altLang="en-US" sz="2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asal.setLongitude(lngTujuan);</a:t>
            </a:r>
            <a:br>
              <a:rPr kumimoji="0" lang="en-US" altLang="en-US" sz="2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20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float </a:t>
            </a:r>
            <a:r>
              <a:rPr kumimoji="0" lang="en-US" altLang="en-US" sz="2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jarak = (</a:t>
            </a:r>
            <a:r>
              <a:rPr kumimoji="0" lang="en-US" altLang="en-US" sz="20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float</a:t>
            </a:r>
            <a:r>
              <a:rPr kumimoji="0" lang="en-US" altLang="en-US" sz="2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asal.distanceTo(tujuan)/</a:t>
            </a:r>
            <a:r>
              <a:rPr kumimoji="0" lang="en-US" altLang="en-US" sz="2000" b="0"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1000</a:t>
            </a:r>
            <a:r>
              <a:rPr kumimoji="0" lang="en-US" altLang="en-US" sz="2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2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String jaraknya = String.</a:t>
            </a:r>
            <a:r>
              <a:rPr kumimoji="0" lang="en-US" altLang="en-US" sz="2000" b="0" i="1" u="none" strike="noStrike" cap="none" normalizeH="0" baseline="0">
                <a:ln>
                  <a:noFill/>
                </a:ln>
                <a:solidFill>
                  <a:srgbClr val="000000"/>
                </a:solidFill>
                <a:effectLst/>
                <a:latin typeface="Courier New" panose="02070309020205020404" pitchFamily="49" charset="0"/>
                <a:cs typeface="Courier New" panose="02070309020205020404" pitchFamily="49" charset="0"/>
              </a:rPr>
              <a:t>valueOf</a:t>
            </a:r>
            <a:r>
              <a:rPr kumimoji="0" lang="en-US" altLang="en-US" sz="2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(jarak);</a:t>
            </a:r>
            <a:br>
              <a:rPr kumimoji="0" lang="en-US" altLang="en-US" sz="2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Toast.</a:t>
            </a:r>
            <a:r>
              <a:rPr kumimoji="0" lang="en-US" altLang="en-US" sz="2000" b="0" i="1" u="none" strike="noStrike" cap="none" normalizeH="0" baseline="0">
                <a:ln>
                  <a:noFill/>
                </a:ln>
                <a:solidFill>
                  <a:srgbClr val="000000"/>
                </a:solidFill>
                <a:effectLst/>
                <a:latin typeface="Courier New" panose="02070309020205020404" pitchFamily="49" charset="0"/>
                <a:cs typeface="Courier New" panose="02070309020205020404" pitchFamily="49" charset="0"/>
              </a:rPr>
              <a:t>makeText</a:t>
            </a:r>
            <a:r>
              <a:rPr kumimoji="0" lang="en-US" altLang="en-US" sz="2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(getBaseContext(), </a:t>
            </a:r>
            <a:r>
              <a:rPr kumimoji="0" lang="en-US" altLang="en-US" sz="20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"jarak : " </a:t>
            </a:r>
            <a:r>
              <a:rPr kumimoji="0" lang="en-US" altLang="en-US" sz="2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jaraknya +</a:t>
            </a:r>
            <a:r>
              <a:rPr kumimoji="0" lang="en-US" altLang="en-US" sz="20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 km "</a:t>
            </a:r>
            <a:r>
              <a:rPr kumimoji="0" lang="en-US" altLang="en-US" sz="2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a:solidFill>
                  <a:srgbClr val="000000"/>
                </a:solidFill>
                <a:latin typeface="Courier New" panose="02070309020205020404" pitchFamily="49" charset="0"/>
                <a:cs typeface="Courier New" panose="02070309020205020404" pitchFamily="49" charset="0"/>
              </a:rPr>
              <a:t>		</a:t>
            </a:r>
            <a:r>
              <a:rPr kumimoji="0" lang="en-US" altLang="en-US" sz="2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Toast.</a:t>
            </a:r>
            <a:r>
              <a:rPr kumimoji="0" lang="en-US" altLang="en-US" sz="2000" b="1" i="1" u="none" strike="noStrike" cap="none" normalizeH="0" baseline="0">
                <a:ln>
                  <a:noFill/>
                </a:ln>
                <a:solidFill>
                  <a:srgbClr val="660E7A"/>
                </a:solidFill>
                <a:effectLst/>
                <a:latin typeface="Courier New" panose="02070309020205020404" pitchFamily="49" charset="0"/>
                <a:cs typeface="Courier New" panose="02070309020205020404" pitchFamily="49" charset="0"/>
              </a:rPr>
              <a:t>LENGTH_LONG</a:t>
            </a:r>
            <a:r>
              <a:rPr kumimoji="0" lang="en-US" altLang="en-US" sz="2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).show();</a:t>
            </a:r>
            <a:br>
              <a:rPr kumimoji="0" lang="en-US" altLang="en-US" sz="2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br>
              <a:rPr kumimoji="0" lang="en-US" altLang="en-US" sz="2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endParaRPr kumimoji="0" lang="en-US" altLang="en-US" sz="4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569108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633413" y="696695"/>
            <a:ext cx="10939462" cy="646331"/>
          </a:xfrm>
          <a:prstGeom prst="rect">
            <a:avLst/>
          </a:prstGeom>
        </p:spPr>
        <p:txBody>
          <a:bodyPr wrap="square">
            <a:spAutoFit/>
          </a:bodyPr>
          <a:lstStyle/>
          <a:p>
            <a:r>
              <a:rPr lang="en-US" sz="3600" b="1"/>
              <a:t>Todo Next</a:t>
            </a:r>
            <a:endParaRPr lang="en-US" sz="3600" b="1" dirty="0"/>
          </a:p>
        </p:txBody>
      </p:sp>
      <p:sp>
        <p:nvSpPr>
          <p:cNvPr id="5" name="TextBox 4"/>
          <p:cNvSpPr txBox="1"/>
          <p:nvPr/>
        </p:nvSpPr>
        <p:spPr>
          <a:xfrm>
            <a:off x="633413" y="1314452"/>
            <a:ext cx="10939462" cy="461665"/>
          </a:xfrm>
          <a:prstGeom prst="rect">
            <a:avLst/>
          </a:prstGeom>
          <a:noFill/>
        </p:spPr>
        <p:txBody>
          <a:bodyPr wrap="square" rtlCol="0">
            <a:spAutoFit/>
          </a:bodyPr>
          <a:lstStyle/>
          <a:p>
            <a:r>
              <a:rPr lang="en-US" sz="2400"/>
              <a:t> Menampilkan jalur (direction),  Menggunakan GPS</a:t>
            </a:r>
          </a:p>
        </p:txBody>
      </p:sp>
    </p:spTree>
    <p:extLst>
      <p:ext uri="{BB962C8B-B14F-4D97-AF65-F5344CB8AC3E}">
        <p14:creationId xmlns:p14="http://schemas.microsoft.com/office/powerpoint/2010/main" val="22374619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0" y="2908092"/>
            <a:ext cx="2755626" cy="646331"/>
          </a:xfrm>
          <a:prstGeom prst="rect">
            <a:avLst/>
          </a:prstGeom>
          <a:noFill/>
        </p:spPr>
        <p:txBody>
          <a:bodyPr wrap="none" rtlCol="0">
            <a:spAutoFit/>
          </a:bodyPr>
          <a:lstStyle/>
          <a:p>
            <a:r>
              <a:rPr lang="en-US" sz="3600" b="1" dirty="0" err="1"/>
              <a:t>Terima</a:t>
            </a:r>
            <a:r>
              <a:rPr lang="en-US" sz="3600" b="1" dirty="0"/>
              <a:t> </a:t>
            </a:r>
            <a:r>
              <a:rPr lang="en-US" sz="3600" b="1" dirty="0" err="1"/>
              <a:t>Kasih</a:t>
            </a:r>
            <a:endParaRPr lang="en-US" sz="3600" b="1" dirty="0"/>
          </a:p>
        </p:txBody>
      </p:sp>
    </p:spTree>
    <p:extLst>
      <p:ext uri="{BB962C8B-B14F-4D97-AF65-F5344CB8AC3E}">
        <p14:creationId xmlns:p14="http://schemas.microsoft.com/office/powerpoint/2010/main" val="18117834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843020" y="1343026"/>
            <a:ext cx="6505959" cy="4171948"/>
          </a:xfrm>
        </p:spPr>
      </p:pic>
      <p:sp>
        <p:nvSpPr>
          <p:cNvPr id="9" name="Rectangle 8"/>
          <p:cNvSpPr/>
          <p:nvPr/>
        </p:nvSpPr>
        <p:spPr>
          <a:xfrm>
            <a:off x="633413" y="696695"/>
            <a:ext cx="6096000" cy="646331"/>
          </a:xfrm>
          <a:prstGeom prst="rect">
            <a:avLst/>
          </a:prstGeom>
        </p:spPr>
        <p:txBody>
          <a:bodyPr>
            <a:spAutoFit/>
          </a:bodyPr>
          <a:lstStyle/>
          <a:p>
            <a:r>
              <a:rPr lang="en-US" sz="3600" b="1" dirty="0">
                <a:latin typeface="Roboto" charset="0"/>
              </a:rPr>
              <a:t>Getting Started</a:t>
            </a:r>
            <a:endParaRPr lang="en-US" sz="3600" b="1" dirty="0"/>
          </a:p>
        </p:txBody>
      </p:sp>
      <p:sp>
        <p:nvSpPr>
          <p:cNvPr id="10" name="TextBox 9"/>
          <p:cNvSpPr txBox="1"/>
          <p:nvPr/>
        </p:nvSpPr>
        <p:spPr>
          <a:xfrm>
            <a:off x="312973" y="5514974"/>
            <a:ext cx="11566051" cy="461665"/>
          </a:xfrm>
          <a:prstGeom prst="rect">
            <a:avLst/>
          </a:prstGeom>
          <a:noFill/>
        </p:spPr>
        <p:txBody>
          <a:bodyPr wrap="none" rtlCol="0">
            <a:spAutoFit/>
          </a:bodyPr>
          <a:lstStyle/>
          <a:p>
            <a:r>
              <a:rPr lang="en-US" sz="2400" dirty="0" err="1"/>
              <a:t>Berikut</a:t>
            </a:r>
            <a:r>
              <a:rPr lang="en-US" sz="2400" dirty="0"/>
              <a:t> </a:t>
            </a:r>
            <a:r>
              <a:rPr lang="en-US" sz="2400" dirty="0" err="1"/>
              <a:t>ini</a:t>
            </a:r>
            <a:r>
              <a:rPr lang="en-US" sz="2400" dirty="0"/>
              <a:t> </a:t>
            </a:r>
            <a:r>
              <a:rPr lang="en-US" sz="2400" dirty="0" err="1"/>
              <a:t>akan</a:t>
            </a:r>
            <a:r>
              <a:rPr lang="en-US" sz="2400" dirty="0"/>
              <a:t> </a:t>
            </a:r>
            <a:r>
              <a:rPr lang="en-US" sz="2400" dirty="0" err="1"/>
              <a:t>dibahas</a:t>
            </a:r>
            <a:r>
              <a:rPr lang="en-US" sz="2400" dirty="0"/>
              <a:t> </a:t>
            </a:r>
            <a:r>
              <a:rPr lang="en-US" sz="2400" dirty="0" err="1"/>
              <a:t>mengenai</a:t>
            </a:r>
            <a:r>
              <a:rPr lang="en-US" sz="2400" dirty="0"/>
              <a:t> </a:t>
            </a:r>
            <a:r>
              <a:rPr lang="en-US" sz="2400" dirty="0" err="1"/>
              <a:t>cara</a:t>
            </a:r>
            <a:r>
              <a:rPr lang="en-US" sz="2400" dirty="0"/>
              <a:t> </a:t>
            </a:r>
            <a:r>
              <a:rPr lang="en-US" sz="2400" dirty="0" err="1"/>
              <a:t>menggunakan</a:t>
            </a:r>
            <a:r>
              <a:rPr lang="en-US" sz="2400" dirty="0"/>
              <a:t> Google Maps </a:t>
            </a:r>
            <a:r>
              <a:rPr lang="en-US" sz="2400" dirty="0" err="1"/>
              <a:t>pada</a:t>
            </a:r>
            <a:r>
              <a:rPr lang="en-US" sz="2400" dirty="0"/>
              <a:t> </a:t>
            </a:r>
            <a:r>
              <a:rPr lang="en-US" sz="2400" dirty="0" err="1"/>
              <a:t>Aplikasi</a:t>
            </a:r>
            <a:r>
              <a:rPr lang="en-US" sz="2400" dirty="0"/>
              <a:t> Android</a:t>
            </a:r>
          </a:p>
        </p:txBody>
      </p:sp>
    </p:spTree>
    <p:extLst>
      <p:ext uri="{BB962C8B-B14F-4D97-AF65-F5344CB8AC3E}">
        <p14:creationId xmlns:p14="http://schemas.microsoft.com/office/powerpoint/2010/main" val="18704159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633413" y="696695"/>
            <a:ext cx="6096000" cy="646331"/>
          </a:xfrm>
          <a:prstGeom prst="rect">
            <a:avLst/>
          </a:prstGeom>
        </p:spPr>
        <p:txBody>
          <a:bodyPr>
            <a:spAutoFit/>
          </a:bodyPr>
          <a:lstStyle/>
          <a:p>
            <a:r>
              <a:rPr lang="en-US" sz="3600" b="1" dirty="0"/>
              <a:t>1. Install Google Play Service</a:t>
            </a:r>
          </a:p>
        </p:txBody>
      </p:sp>
      <p:sp>
        <p:nvSpPr>
          <p:cNvPr id="10" name="TextBox 9"/>
          <p:cNvSpPr txBox="1"/>
          <p:nvPr/>
        </p:nvSpPr>
        <p:spPr>
          <a:xfrm>
            <a:off x="8251825" y="1343026"/>
            <a:ext cx="3592513" cy="2677656"/>
          </a:xfrm>
          <a:prstGeom prst="rect">
            <a:avLst/>
          </a:prstGeom>
          <a:noFill/>
        </p:spPr>
        <p:txBody>
          <a:bodyPr wrap="square" rtlCol="0">
            <a:spAutoFit/>
          </a:bodyPr>
          <a:lstStyle/>
          <a:p>
            <a:r>
              <a:rPr lang="en-US" sz="2400" dirty="0" err="1"/>
              <a:t>Pastikan</a:t>
            </a:r>
            <a:r>
              <a:rPr lang="en-US" sz="2400" dirty="0"/>
              <a:t> </a:t>
            </a:r>
            <a:r>
              <a:rPr lang="en-US" sz="2400" dirty="0" err="1"/>
              <a:t>sudah</a:t>
            </a:r>
            <a:r>
              <a:rPr lang="en-US" sz="2400" dirty="0"/>
              <a:t> </a:t>
            </a:r>
            <a:r>
              <a:rPr lang="en-US" sz="2400" dirty="0" err="1"/>
              <a:t>menginstall</a:t>
            </a:r>
            <a:r>
              <a:rPr lang="en-US" sz="2400" dirty="0"/>
              <a:t> Google Play Service </a:t>
            </a:r>
            <a:r>
              <a:rPr lang="en-US" sz="2400" dirty="0" err="1"/>
              <a:t>pada</a:t>
            </a:r>
            <a:r>
              <a:rPr lang="en-US" sz="2400" dirty="0"/>
              <a:t> Android SDK Manager, </a:t>
            </a:r>
            <a:r>
              <a:rPr lang="en-US" sz="2400" dirty="0" err="1"/>
              <a:t>karena</a:t>
            </a:r>
            <a:r>
              <a:rPr lang="en-US" sz="2400" dirty="0"/>
              <a:t> </a:t>
            </a:r>
            <a:r>
              <a:rPr lang="en-US" sz="2400" dirty="0" err="1"/>
              <a:t>menggunakan</a:t>
            </a:r>
            <a:r>
              <a:rPr lang="en-US" sz="2400" dirty="0"/>
              <a:t> </a:t>
            </a:r>
            <a:r>
              <a:rPr lang="en-US" sz="2400" dirty="0" err="1"/>
              <a:t>fitur</a:t>
            </a:r>
            <a:r>
              <a:rPr lang="en-US" sz="2400" dirty="0"/>
              <a:t> Google Maps </a:t>
            </a:r>
            <a:r>
              <a:rPr lang="en-US" sz="2400" dirty="0" err="1"/>
              <a:t>ini</a:t>
            </a:r>
            <a:r>
              <a:rPr lang="en-US" sz="2400" dirty="0"/>
              <a:t> </a:t>
            </a:r>
            <a:r>
              <a:rPr lang="en-US" sz="2400" dirty="0" err="1"/>
              <a:t>perlu</a:t>
            </a:r>
            <a:r>
              <a:rPr lang="en-US" sz="2400" dirty="0"/>
              <a:t> </a:t>
            </a:r>
            <a:r>
              <a:rPr lang="en-US" sz="2400" dirty="0" err="1"/>
              <a:t>layanan</a:t>
            </a:r>
            <a:r>
              <a:rPr lang="en-US" sz="2400" dirty="0"/>
              <a:t> </a:t>
            </a:r>
            <a:r>
              <a:rPr lang="en-US" sz="2400" dirty="0" err="1"/>
              <a:t>dari</a:t>
            </a:r>
            <a:r>
              <a:rPr lang="en-US" sz="2400" dirty="0"/>
              <a:t> Google.</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413" y="1343026"/>
            <a:ext cx="7618412" cy="4958014"/>
          </a:xfrm>
          <a:prstGeom prst="rect">
            <a:avLst/>
          </a:prstGeom>
        </p:spPr>
      </p:pic>
    </p:spTree>
    <p:extLst>
      <p:ext uri="{BB962C8B-B14F-4D97-AF65-F5344CB8AC3E}">
        <p14:creationId xmlns:p14="http://schemas.microsoft.com/office/powerpoint/2010/main" val="13562068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633413" y="696695"/>
            <a:ext cx="6096000" cy="646331"/>
          </a:xfrm>
          <a:prstGeom prst="rect">
            <a:avLst/>
          </a:prstGeom>
        </p:spPr>
        <p:txBody>
          <a:bodyPr>
            <a:spAutoFit/>
          </a:bodyPr>
          <a:lstStyle/>
          <a:p>
            <a:r>
              <a:rPr lang="en-US" sz="3600" b="1" dirty="0"/>
              <a:t>2. </a:t>
            </a:r>
            <a:r>
              <a:rPr lang="en-US" sz="3600" b="1" dirty="0" err="1"/>
              <a:t>Buat</a:t>
            </a:r>
            <a:r>
              <a:rPr lang="en-US" sz="3600" b="1" dirty="0"/>
              <a:t> Project </a:t>
            </a:r>
            <a:r>
              <a:rPr lang="en-US" sz="3600" b="1" dirty="0" err="1"/>
              <a:t>Baru</a:t>
            </a:r>
            <a:endParaRPr lang="en-US" sz="3600" b="1" dirty="0"/>
          </a:p>
        </p:txBody>
      </p:sp>
      <p:sp>
        <p:nvSpPr>
          <p:cNvPr id="10" name="TextBox 9"/>
          <p:cNvSpPr txBox="1"/>
          <p:nvPr/>
        </p:nvSpPr>
        <p:spPr>
          <a:xfrm>
            <a:off x="6986589" y="1343026"/>
            <a:ext cx="4857750" cy="830997"/>
          </a:xfrm>
          <a:prstGeom prst="rect">
            <a:avLst/>
          </a:prstGeom>
          <a:noFill/>
        </p:spPr>
        <p:txBody>
          <a:bodyPr wrap="square" rtlCol="0">
            <a:spAutoFit/>
          </a:bodyPr>
          <a:lstStyle/>
          <a:p>
            <a:r>
              <a:rPr lang="en-US" sz="2400" dirty="0" err="1"/>
              <a:t>Buat</a:t>
            </a:r>
            <a:r>
              <a:rPr lang="en-US" sz="2400" dirty="0"/>
              <a:t> project </a:t>
            </a:r>
            <a:r>
              <a:rPr lang="en-US" sz="2400" dirty="0" err="1"/>
              <a:t>baru</a:t>
            </a:r>
            <a:r>
              <a:rPr lang="en-US" sz="2400" dirty="0"/>
              <a:t> </a:t>
            </a:r>
            <a:r>
              <a:rPr lang="en-US" sz="2400" dirty="0" err="1"/>
              <a:t>dengan</a:t>
            </a:r>
            <a:r>
              <a:rPr lang="en-US" sz="2400" dirty="0"/>
              <a:t> template activity: Google Maps Activity.</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412" y="1343027"/>
            <a:ext cx="6209277" cy="5514974"/>
          </a:xfrm>
          <a:prstGeom prst="rect">
            <a:avLst/>
          </a:prstGeom>
        </p:spPr>
      </p:pic>
    </p:spTree>
    <p:extLst>
      <p:ext uri="{BB962C8B-B14F-4D97-AF65-F5344CB8AC3E}">
        <p14:creationId xmlns:p14="http://schemas.microsoft.com/office/powerpoint/2010/main" val="10435064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633413" y="696695"/>
            <a:ext cx="11010900" cy="646331"/>
          </a:xfrm>
          <a:prstGeom prst="rect">
            <a:avLst/>
          </a:prstGeom>
        </p:spPr>
        <p:txBody>
          <a:bodyPr wrap="square">
            <a:spAutoFit/>
          </a:bodyPr>
          <a:lstStyle/>
          <a:p>
            <a:r>
              <a:rPr lang="en-US" sz="3600" b="1" dirty="0"/>
              <a:t>3. </a:t>
            </a:r>
            <a:r>
              <a:rPr lang="en-US" sz="3600" b="1" dirty="0" err="1"/>
              <a:t>Buat</a:t>
            </a:r>
            <a:r>
              <a:rPr lang="en-US" sz="3600" b="1" dirty="0"/>
              <a:t> Project </a:t>
            </a:r>
            <a:r>
              <a:rPr lang="en-US" sz="3600" b="1" dirty="0" err="1"/>
              <a:t>Baru</a:t>
            </a:r>
            <a:r>
              <a:rPr lang="en-US" sz="3600" b="1" dirty="0"/>
              <a:t> di Google Developer Console</a:t>
            </a:r>
          </a:p>
        </p:txBody>
      </p:sp>
      <p:sp>
        <p:nvSpPr>
          <p:cNvPr id="10" name="TextBox 9"/>
          <p:cNvSpPr txBox="1"/>
          <p:nvPr/>
        </p:nvSpPr>
        <p:spPr>
          <a:xfrm>
            <a:off x="633413" y="5220016"/>
            <a:ext cx="10496550" cy="830997"/>
          </a:xfrm>
          <a:prstGeom prst="rect">
            <a:avLst/>
          </a:prstGeom>
          <a:noFill/>
        </p:spPr>
        <p:txBody>
          <a:bodyPr wrap="square" rtlCol="0">
            <a:spAutoFit/>
          </a:bodyPr>
          <a:lstStyle/>
          <a:p>
            <a:r>
              <a:rPr lang="en-US" sz="2400" dirty="0"/>
              <a:t>Copy link </a:t>
            </a:r>
            <a:r>
              <a:rPr lang="en-US" sz="2400" dirty="0" err="1"/>
              <a:t>pada</a:t>
            </a:r>
            <a:r>
              <a:rPr lang="en-US" sz="2400" dirty="0"/>
              <a:t> file </a:t>
            </a:r>
            <a:r>
              <a:rPr lang="en-US" sz="2400" dirty="0" err="1"/>
              <a:t>google_maps_api.xml</a:t>
            </a:r>
            <a:r>
              <a:rPr lang="en-US" sz="2400" dirty="0"/>
              <a:t> </a:t>
            </a:r>
            <a:r>
              <a:rPr lang="en-US" sz="2400" dirty="0" err="1"/>
              <a:t>dan</a:t>
            </a:r>
            <a:r>
              <a:rPr lang="en-US" sz="2400" dirty="0"/>
              <a:t> paste </a:t>
            </a:r>
            <a:r>
              <a:rPr lang="en-US" sz="2400" dirty="0" err="1"/>
              <a:t>pada</a:t>
            </a:r>
            <a:r>
              <a:rPr lang="en-US" sz="2400" dirty="0"/>
              <a:t> browser </a:t>
            </a:r>
            <a:r>
              <a:rPr lang="en-US" sz="2400" dirty="0" err="1"/>
              <a:t>untuk</a:t>
            </a:r>
            <a:r>
              <a:rPr lang="en-US" sz="2400" dirty="0"/>
              <a:t> </a:t>
            </a:r>
            <a:r>
              <a:rPr lang="en-US" sz="2400" dirty="0" err="1"/>
              <a:t>membuat</a:t>
            </a:r>
            <a:r>
              <a:rPr lang="en-US" sz="2400" dirty="0"/>
              <a:t> project di Google Developer Console -&gt; </a:t>
            </a:r>
            <a:r>
              <a:rPr lang="en-US" sz="2400" dirty="0" err="1"/>
              <a:t>klik</a:t>
            </a:r>
            <a:r>
              <a:rPr lang="en-US" sz="2400" dirty="0"/>
              <a:t> Continue -&gt; create API key</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413" y="1343026"/>
            <a:ext cx="9239250" cy="3876990"/>
          </a:xfrm>
          <a:prstGeom prst="rect">
            <a:avLst/>
          </a:prstGeom>
        </p:spPr>
      </p:pic>
    </p:spTree>
    <p:extLst>
      <p:ext uri="{BB962C8B-B14F-4D97-AF65-F5344CB8AC3E}">
        <p14:creationId xmlns:p14="http://schemas.microsoft.com/office/powerpoint/2010/main" val="8317442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633413" y="696695"/>
            <a:ext cx="10939462" cy="646331"/>
          </a:xfrm>
          <a:prstGeom prst="rect">
            <a:avLst/>
          </a:prstGeom>
        </p:spPr>
        <p:txBody>
          <a:bodyPr wrap="square">
            <a:spAutoFit/>
          </a:bodyPr>
          <a:lstStyle/>
          <a:p>
            <a:r>
              <a:rPr lang="en-US" sz="3600" b="1" dirty="0"/>
              <a:t>4. Copy </a:t>
            </a:r>
            <a:r>
              <a:rPr lang="en-US" sz="3600" b="1" dirty="0" err="1"/>
              <a:t>dan</a:t>
            </a:r>
            <a:r>
              <a:rPr lang="en-US" sz="3600" b="1" dirty="0"/>
              <a:t> Paste API key di </a:t>
            </a:r>
            <a:r>
              <a:rPr lang="en-US" sz="3600" b="1" dirty="0" err="1"/>
              <a:t>google_maps_api.xml</a:t>
            </a:r>
            <a:endParaRPr lang="en-US" sz="3600" b="1" dirty="0"/>
          </a:p>
        </p:txBody>
      </p:sp>
      <p:sp>
        <p:nvSpPr>
          <p:cNvPr id="10" name="TextBox 9"/>
          <p:cNvSpPr txBox="1"/>
          <p:nvPr/>
        </p:nvSpPr>
        <p:spPr>
          <a:xfrm>
            <a:off x="7386637" y="1343026"/>
            <a:ext cx="4457701" cy="2308324"/>
          </a:xfrm>
          <a:prstGeom prst="rect">
            <a:avLst/>
          </a:prstGeom>
          <a:noFill/>
        </p:spPr>
        <p:txBody>
          <a:bodyPr wrap="square" rtlCol="0">
            <a:spAutoFit/>
          </a:bodyPr>
          <a:lstStyle/>
          <a:p>
            <a:r>
              <a:rPr lang="en-US" sz="2400" dirty="0"/>
              <a:t>Copy API key yang </a:t>
            </a:r>
            <a:r>
              <a:rPr lang="en-US" sz="2400" dirty="0" err="1"/>
              <a:t>sudah</a:t>
            </a:r>
            <a:r>
              <a:rPr lang="en-US" sz="2400" dirty="0"/>
              <a:t> </a:t>
            </a:r>
            <a:r>
              <a:rPr lang="en-US" sz="2400" dirty="0" err="1"/>
              <a:t>dibuat</a:t>
            </a:r>
            <a:r>
              <a:rPr lang="en-US" sz="2400" dirty="0"/>
              <a:t> </a:t>
            </a:r>
            <a:r>
              <a:rPr lang="en-US" sz="2400" dirty="0" err="1"/>
              <a:t>melalui</a:t>
            </a:r>
            <a:r>
              <a:rPr lang="en-US" sz="2400" dirty="0"/>
              <a:t> Google Developer Console, </a:t>
            </a:r>
            <a:r>
              <a:rPr lang="en-US" sz="2400" dirty="0" err="1"/>
              <a:t>dan</a:t>
            </a:r>
            <a:r>
              <a:rPr lang="en-US" sz="2400" dirty="0"/>
              <a:t> paste </a:t>
            </a:r>
            <a:r>
              <a:rPr lang="en-US" sz="2400" dirty="0" err="1"/>
              <a:t>pada</a:t>
            </a:r>
            <a:r>
              <a:rPr lang="en-US" sz="2400" dirty="0"/>
              <a:t> file </a:t>
            </a:r>
            <a:r>
              <a:rPr lang="en-US" sz="2400" dirty="0" err="1"/>
              <a:t>google_maps_api.xml</a:t>
            </a:r>
            <a:r>
              <a:rPr lang="en-US" sz="2400" dirty="0"/>
              <a:t> </a:t>
            </a:r>
            <a:r>
              <a:rPr lang="en-US" sz="2400" dirty="0" err="1"/>
              <a:t>menggantikan</a:t>
            </a:r>
            <a:r>
              <a:rPr lang="en-US" sz="2400" dirty="0"/>
              <a:t> string “YOUR_KEY_HERE”</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413" y="1343026"/>
            <a:ext cx="6540500" cy="3416300"/>
          </a:xfrm>
          <a:prstGeom prst="rect">
            <a:avLst/>
          </a:prstGeom>
        </p:spPr>
      </p:pic>
      <p:pic>
        <p:nvPicPr>
          <p:cNvPr id="6" name="Picture 5"/>
          <p:cNvPicPr>
            <a:picLocks noChangeAspect="1"/>
          </p:cNvPicPr>
          <p:nvPr/>
        </p:nvPicPr>
        <p:blipFill rotWithShape="1">
          <a:blip r:embed="rId4">
            <a:extLst>
              <a:ext uri="{28A0092B-C50C-407E-A947-70E740481C1C}">
                <a14:useLocalDpi xmlns:a14="http://schemas.microsoft.com/office/drawing/2010/main" val="0"/>
              </a:ext>
            </a:extLst>
          </a:blip>
          <a:srcRect t="60064"/>
          <a:stretch/>
        </p:blipFill>
        <p:spPr>
          <a:xfrm>
            <a:off x="633413" y="4872037"/>
            <a:ext cx="9239250" cy="1548307"/>
          </a:xfrm>
          <a:prstGeom prst="rect">
            <a:avLst/>
          </a:prstGeom>
        </p:spPr>
      </p:pic>
      <p:cxnSp>
        <p:nvCxnSpPr>
          <p:cNvPr id="5" name="Straight Arrow Connector 4"/>
          <p:cNvCxnSpPr/>
          <p:nvPr/>
        </p:nvCxnSpPr>
        <p:spPr>
          <a:xfrm>
            <a:off x="7386637" y="4759326"/>
            <a:ext cx="882720" cy="886864"/>
          </a:xfrm>
          <a:prstGeom prst="straightConnector1">
            <a:avLst/>
          </a:prstGeom>
          <a:ln w="635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362142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633413" y="696695"/>
            <a:ext cx="10939462" cy="646331"/>
          </a:xfrm>
          <a:prstGeom prst="rect">
            <a:avLst/>
          </a:prstGeom>
        </p:spPr>
        <p:txBody>
          <a:bodyPr wrap="square">
            <a:spAutoFit/>
          </a:bodyPr>
          <a:lstStyle/>
          <a:p>
            <a:r>
              <a:rPr lang="en-US" sz="3600" b="1" dirty="0"/>
              <a:t>5. Run project </a:t>
            </a:r>
            <a:r>
              <a:rPr lang="en-US" sz="3600" b="1" dirty="0" err="1"/>
              <a:t>pada</a:t>
            </a:r>
            <a:r>
              <a:rPr lang="en-US" sz="3600" b="1" dirty="0"/>
              <a:t> device</a:t>
            </a:r>
          </a:p>
        </p:txBody>
      </p:sp>
      <p:sp>
        <p:nvSpPr>
          <p:cNvPr id="10" name="TextBox 9"/>
          <p:cNvSpPr txBox="1"/>
          <p:nvPr/>
        </p:nvSpPr>
        <p:spPr>
          <a:xfrm>
            <a:off x="4491039" y="1343026"/>
            <a:ext cx="7353300" cy="1938992"/>
          </a:xfrm>
          <a:prstGeom prst="rect">
            <a:avLst/>
          </a:prstGeom>
          <a:noFill/>
        </p:spPr>
        <p:txBody>
          <a:bodyPr wrap="square" rtlCol="0">
            <a:spAutoFit/>
          </a:bodyPr>
          <a:lstStyle/>
          <a:p>
            <a:r>
              <a:rPr lang="en-US" sz="2400" dirty="0" err="1"/>
              <a:t>Aplikasi</a:t>
            </a:r>
            <a:r>
              <a:rPr lang="en-US" sz="2400" dirty="0"/>
              <a:t> </a:t>
            </a:r>
            <a:r>
              <a:rPr lang="en-US" sz="2400" dirty="0" err="1"/>
              <a:t>sudah</a:t>
            </a:r>
            <a:r>
              <a:rPr lang="en-US" sz="2400" dirty="0"/>
              <a:t> </a:t>
            </a:r>
            <a:r>
              <a:rPr lang="en-US" sz="2400" dirty="0" err="1"/>
              <a:t>dapat</a:t>
            </a:r>
            <a:r>
              <a:rPr lang="en-US" sz="2400" dirty="0"/>
              <a:t> </a:t>
            </a:r>
            <a:r>
              <a:rPr lang="en-US" sz="2400" dirty="0" err="1"/>
              <a:t>menampilkan</a:t>
            </a:r>
            <a:r>
              <a:rPr lang="en-US" sz="2400" dirty="0"/>
              <a:t> </a:t>
            </a:r>
            <a:r>
              <a:rPr lang="en-US" sz="2400" dirty="0" err="1"/>
              <a:t>peta</a:t>
            </a:r>
            <a:r>
              <a:rPr lang="en-US" sz="2400" dirty="0"/>
              <a:t>, </a:t>
            </a:r>
            <a:r>
              <a:rPr lang="en-US" sz="2400" dirty="0" err="1"/>
              <a:t>namun</a:t>
            </a:r>
            <a:r>
              <a:rPr lang="en-US" sz="2400" dirty="0"/>
              <a:t> marker </a:t>
            </a:r>
            <a:r>
              <a:rPr lang="en-US" sz="2400" dirty="0" err="1"/>
              <a:t>masih</a:t>
            </a:r>
            <a:r>
              <a:rPr lang="en-US" sz="2400" dirty="0"/>
              <a:t> </a:t>
            </a:r>
            <a:r>
              <a:rPr lang="en-US" sz="2400" dirty="0" err="1"/>
              <a:t>mengarah</a:t>
            </a:r>
            <a:r>
              <a:rPr lang="en-US" sz="2400" dirty="0"/>
              <a:t> </a:t>
            </a:r>
            <a:r>
              <a:rPr lang="en-US" sz="2400" dirty="0" err="1"/>
              <a:t>pada</a:t>
            </a:r>
            <a:r>
              <a:rPr lang="en-US" sz="2400" dirty="0"/>
              <a:t> </a:t>
            </a:r>
            <a:r>
              <a:rPr lang="en-US" sz="2400" dirty="0" err="1"/>
              <a:t>lokasi</a:t>
            </a:r>
            <a:r>
              <a:rPr lang="en-US" sz="2400" dirty="0"/>
              <a:t> </a:t>
            </a:r>
            <a:r>
              <a:rPr lang="en-US" sz="2400" dirty="0" err="1"/>
              <a:t>statis</a:t>
            </a:r>
            <a:r>
              <a:rPr lang="en-US" sz="2400" dirty="0"/>
              <a:t> </a:t>
            </a:r>
            <a:r>
              <a:rPr lang="en-US" sz="2400" dirty="0" err="1"/>
              <a:t>tertentu</a:t>
            </a:r>
            <a:r>
              <a:rPr lang="en-US" sz="2400" dirty="0"/>
              <a:t>. Proses </a:t>
            </a:r>
            <a:r>
              <a:rPr lang="en-US" sz="2400" dirty="0" err="1"/>
              <a:t>konfigurasi</a:t>
            </a:r>
            <a:r>
              <a:rPr lang="en-US" sz="2400" dirty="0"/>
              <a:t> </a:t>
            </a:r>
            <a:r>
              <a:rPr lang="en-US" sz="2400" dirty="0" err="1"/>
              <a:t>GoogleMap</a:t>
            </a:r>
            <a:r>
              <a:rPr lang="en-US" sz="2400" dirty="0"/>
              <a:t> (</a:t>
            </a:r>
            <a:r>
              <a:rPr lang="en-US" sz="2400" dirty="0" err="1"/>
              <a:t>MapsActivity.java</a:t>
            </a:r>
            <a:r>
              <a:rPr lang="en-US" sz="2400" dirty="0"/>
              <a:t>) </a:t>
            </a:r>
            <a:r>
              <a:rPr lang="en-US" sz="2400" dirty="0" err="1"/>
              <a:t>ada</a:t>
            </a:r>
            <a:r>
              <a:rPr lang="en-US" sz="2400" dirty="0"/>
              <a:t> </a:t>
            </a:r>
            <a:r>
              <a:rPr lang="en-US" sz="2400" dirty="0" err="1"/>
              <a:t>pada</a:t>
            </a:r>
            <a:r>
              <a:rPr lang="en-US" sz="2400" dirty="0"/>
              <a:t> method </a:t>
            </a:r>
            <a:r>
              <a:rPr lang="en-US" sz="2400" dirty="0" err="1"/>
              <a:t>onCreate</a:t>
            </a:r>
            <a:r>
              <a:rPr lang="en-US" sz="2400" dirty="0"/>
              <a:t>(). </a:t>
            </a:r>
            <a:r>
              <a:rPr lang="en-US" sz="2400" dirty="0" err="1"/>
              <a:t>Kemudian</a:t>
            </a:r>
            <a:r>
              <a:rPr lang="en-US" sz="2400" dirty="0"/>
              <a:t> </a:t>
            </a:r>
            <a:r>
              <a:rPr lang="en-US" sz="2400" dirty="0" err="1"/>
              <a:t>dengan</a:t>
            </a:r>
            <a:r>
              <a:rPr lang="en-US" sz="2400" dirty="0"/>
              <a:t> listener </a:t>
            </a:r>
            <a:r>
              <a:rPr lang="en-US" sz="2400" dirty="0" err="1"/>
              <a:t>OnMapReadyCallback</a:t>
            </a:r>
            <a:r>
              <a:rPr lang="en-US" sz="2400" dirty="0"/>
              <a:t>, </a:t>
            </a:r>
            <a:r>
              <a:rPr lang="en-US" sz="2400" dirty="0" err="1"/>
              <a:t>GoogleMap</a:t>
            </a:r>
            <a:r>
              <a:rPr lang="en-US" sz="2400" dirty="0"/>
              <a:t> </a:t>
            </a:r>
            <a:r>
              <a:rPr lang="en-US" sz="2400" dirty="0" err="1"/>
              <a:t>dapat</a:t>
            </a:r>
            <a:r>
              <a:rPr lang="en-US" sz="2400" dirty="0"/>
              <a:t> </a:t>
            </a:r>
            <a:r>
              <a:rPr lang="en-US" sz="2400" dirty="0" err="1"/>
              <a:t>digunakan</a:t>
            </a:r>
            <a:r>
              <a:rPr lang="en-US" sz="2400" dirty="0"/>
              <a:t>.</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413" y="1330326"/>
            <a:ext cx="3857625" cy="6858000"/>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00575" y="3294717"/>
            <a:ext cx="7261075" cy="3306107"/>
          </a:xfrm>
          <a:prstGeom prst="rect">
            <a:avLst/>
          </a:prstGeom>
        </p:spPr>
      </p:pic>
    </p:spTree>
    <p:extLst>
      <p:ext uri="{BB962C8B-B14F-4D97-AF65-F5344CB8AC3E}">
        <p14:creationId xmlns:p14="http://schemas.microsoft.com/office/powerpoint/2010/main" val="767773423"/>
      </p:ext>
    </p:extLst>
  </p:cSld>
  <p:clrMapOvr>
    <a:masterClrMapping/>
  </p:clrMapOvr>
</p:sld>
</file>

<file path=ppt/theme/theme1.xml><?xml version="1.0" encoding="utf-8"?>
<a:theme xmlns:a="http://schemas.openxmlformats.org/drawingml/2006/main" name="Headlines">
  <a:themeElements>
    <a:clrScheme name="Headlines">
      <a:dk1>
        <a:sysClr val="windowText" lastClr="000000"/>
      </a:dk1>
      <a:lt1>
        <a:sysClr val="window" lastClr="FFFFFF"/>
      </a:lt1>
      <a:dk2>
        <a:srgbClr val="1D1A1D"/>
      </a:dk2>
      <a:lt2>
        <a:srgbClr val="F5F5F5"/>
      </a:lt2>
      <a:accent1>
        <a:srgbClr val="439EB7"/>
      </a:accent1>
      <a:accent2>
        <a:srgbClr val="E28B55"/>
      </a:accent2>
      <a:accent3>
        <a:srgbClr val="DCB64D"/>
      </a:accent3>
      <a:accent4>
        <a:srgbClr val="4CA198"/>
      </a:accent4>
      <a:accent5>
        <a:srgbClr val="835B82"/>
      </a:accent5>
      <a:accent6>
        <a:srgbClr val="645135"/>
      </a:accent6>
      <a:hlink>
        <a:srgbClr val="439EB7"/>
      </a:hlink>
      <a:folHlink>
        <a:srgbClr val="835B82"/>
      </a:folHlink>
    </a:clrScheme>
    <a:fontScheme name="Headlines">
      <a:majorFont>
        <a:latin typeface="Century Schoolbook" panose="02040604050505020304"/>
        <a:ea typeface=""/>
        <a:cs typeface=""/>
      </a:majorFont>
      <a:minorFont>
        <a:latin typeface="Corbel" panose="020B0503020204020204"/>
        <a:ea typeface=""/>
        <a:cs typeface=""/>
      </a:minorFont>
    </a:fontScheme>
    <a:fmtScheme name="Headlines">
      <a:fillStyleLst>
        <a:solidFill>
          <a:schemeClr val="phClr"/>
        </a:solidFill>
        <a:solidFill>
          <a:schemeClr val="phClr">
            <a:tint val="67000"/>
            <a:satMod val="105000"/>
          </a:schemeClr>
        </a:solidFill>
        <a:gradFill rotWithShape="1">
          <a:gsLst>
            <a:gs pos="0">
              <a:schemeClr val="phClr">
                <a:tint val="100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6350" cap="flat" cmpd="sng" algn="in">
          <a:solidFill>
            <a:schemeClr val="phClr"/>
          </a:solidFill>
          <a:prstDash val="solid"/>
        </a:ln>
        <a:ln w="12700" cap="flat" cmpd="sng" algn="in">
          <a:solidFill>
            <a:schemeClr val="phClr"/>
          </a:solidFill>
          <a:prstDash val="solid"/>
        </a:ln>
        <a:ln w="19050" cap="flat" cmpd="sng" algn="in">
          <a:solidFill>
            <a:schemeClr val="phClr">
              <a:satMod val="150000"/>
            </a:schemeClr>
          </a:solidFill>
          <a:prstDash val="solid"/>
        </a:ln>
      </a:lnStyleLst>
      <a:effectStyleLst>
        <a:effectStyle>
          <a:effectLst/>
        </a:effectStyle>
        <a:effectStyle>
          <a:effectLst/>
        </a:effectStyle>
        <a:effectStyle>
          <a:effectLst>
            <a:innerShdw blurRad="88900" dist="25400" dir="10800000">
              <a:srgbClr val="000000">
                <a:alpha val="25000"/>
              </a:srgbClr>
            </a:innerShdw>
            <a:outerShdw blurRad="25400" dist="25400" dir="5400000" rotWithShape="0">
              <a:srgbClr val="FFFFFF">
                <a:alpha val="1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 id="{3841520A-25F2-4EB8-BE4C-611DB5ABEED9}" vid="{ECD25A4C-D97E-4C12-84B1-63580BFFAEE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Headlines</Template>
  <TotalTime>1212</TotalTime>
  <Words>3206</Words>
  <Application>Microsoft Macintosh PowerPoint</Application>
  <PresentationFormat>Widescreen</PresentationFormat>
  <Paragraphs>175</Paragraphs>
  <Slides>38</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38</vt:i4>
      </vt:variant>
    </vt:vector>
  </HeadingPairs>
  <TitlesOfParts>
    <vt:vector size="45" baseType="lpstr">
      <vt:lpstr>Arial</vt:lpstr>
      <vt:lpstr>Calibri</vt:lpstr>
      <vt:lpstr>Century Schoolbook</vt:lpstr>
      <vt:lpstr>Corbel</vt:lpstr>
      <vt:lpstr>Courier New</vt:lpstr>
      <vt:lpstr>Roboto</vt:lpstr>
      <vt:lpstr>Headlines</vt:lpstr>
      <vt:lpstr>Google Maps</vt:lpstr>
      <vt:lpstr>Google Maps Android API dipakai user untuk mengeksplorasi dunia melalui peta dengan berbagai fitur yang disediakan oleh Google. Identifikasi lokasi dengan penanda, augmentasi data peta, menampilkan lebih dari satu peta dengan fragment dan masih banyak lagi. Dengan Google Maps Android API V2, kita dapat menambahkan peta ke dalam activity sebagai fragment dengan setting xml yang sederhana.   Google map yang baru menawarkan beberapa fitur menarik seperti peta 3D, peta indoor, satelit, terrain, dan hybrid dan masih banyak lainnya.   Membuat aplikasi android yang menggunakan Google Maps Android API  V2 memerlukan beberapa langkah. Banyak langkah yang akan disebutkan dalam sesi ini hanya dilakukan sekali, tetapi beberapa informasi akan diperlukan pengembangan aplikasi-aplikasi berikutnya. </vt:lpstr>
      <vt:lpstr>Keseluruhan proses  menambahkan peta ke dalam aplikasi android adalah sebagai berikut  1) Pastikan Android SDK telah ter-install 2) Download  dan  konfigurasi  Google  Play  Services  SDK,  yang  sudah menyertakan Google Maps Android API.  3) Dapatkan API key -&gt; daftarkan project di  Google  API  Console 4) Tambahakan konfigurasi yang diperlukan pada manifest aplikasi 5) Tambahkan peta ke dalam aplikasi &amp; Publikasikan   Google Maps API dan layanan petanya adalah gratis tetapi ada batasannya. Ketentuan  layanan  di  http://developers.google.com/maps/terms : 1) Layanan harus mempunyai Google Account 2) Beritahukan layanan apa saja yang dipakai aplikasi  Beberapa layanan memerlukan lisensi bisnis (berbayar). Sebagai contoh layanan Geocoder layanan pencarian data lokasi) dibatasi 2.500  permintaan perhari.  </vt:lpstr>
      <vt:lpstr>PowerPoint Presentation</vt:lpstr>
      <vt:lpstr>PowerPoint Presentation</vt:lpstr>
      <vt:lpstr>PowerPoint Presentation</vt:lpstr>
      <vt:lpstr>PowerPoint Presentation</vt:lpstr>
      <vt:lpstr>PowerPoint Presentation</vt:lpstr>
      <vt:lpstr>PowerPoint Presentation</vt:lpstr>
      <vt:lpstr>Mengganti lokasi garis lintang dan bujur</vt:lpstr>
      <vt:lpstr>PowerPoint Presentation</vt:lpstr>
      <vt:lpstr>PowerPoint Presentation</vt:lpstr>
      <vt:lpstr>Mengganti lokasi garis lintang dan bujur</vt:lpstr>
      <vt:lpstr>PowerPoint Presentation</vt:lpstr>
      <vt:lpstr>Mengganti lokasi garis lintang dan bujur</vt:lpstr>
      <vt:lpstr>Mengganti lokasi garis lintang dan bujur</vt:lpstr>
      <vt:lpstr>Mengganti lokasi garis lintang dan bujur</vt:lpstr>
      <vt:lpstr>Mengganti lokasi garis lintang dan bujur</vt:lpstr>
      <vt:lpstr>Mengganti lokasi garis lintang dan bujur</vt:lpstr>
      <vt:lpstr>PowerPoint Presentation</vt:lpstr>
      <vt:lpstr>Mengubah Tipe Peta</vt:lpstr>
      <vt:lpstr>Mengubah Tipe Peta</vt:lpstr>
      <vt:lpstr>Mengganti lokasi garis lintang dan bujur</vt:lpstr>
      <vt:lpstr>Mengganti lokasi garis lintang dan bujur</vt:lpstr>
      <vt:lpstr>Mengganti lokasi garis lintang dan bujur</vt:lpstr>
      <vt:lpstr>Mengganti lokasi garis lintang dan bujur</vt:lpstr>
      <vt:lpstr>Mengganti lokasi garis lintang dan bujur</vt:lpstr>
      <vt:lpstr>PowerPoint Presentation</vt:lpstr>
      <vt:lpstr>Mengganti lokasi garis lintang dan bujur</vt:lpstr>
      <vt:lpstr>Mengganti lokasi garis lintang dan bujur</vt:lpstr>
      <vt:lpstr>Mengganti lokasi garis lintang dan bujur</vt:lpstr>
      <vt:lpstr>Mengganti lokasi garis lintang dan bujur</vt:lpstr>
      <vt:lpstr>Mengganti lokasi garis lintang dan bujur</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Google Maps</dc:title>
  <dc:creator>Stefanus Angggara</dc:creator>
  <cp:lastModifiedBy>Dwi S</cp:lastModifiedBy>
  <cp:revision>61</cp:revision>
  <dcterms:created xsi:type="dcterms:W3CDTF">2016-11-01T13:11:02Z</dcterms:created>
  <dcterms:modified xsi:type="dcterms:W3CDTF">2023-10-26T12:28:49Z</dcterms:modified>
</cp:coreProperties>
</file>