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311" r:id="rId2"/>
    <p:sldId id="312" r:id="rId3"/>
    <p:sldId id="274" r:id="rId4"/>
    <p:sldId id="300" r:id="rId5"/>
    <p:sldId id="281" r:id="rId6"/>
    <p:sldId id="282" r:id="rId7"/>
    <p:sldId id="310" r:id="rId8"/>
    <p:sldId id="286" r:id="rId9"/>
    <p:sldId id="292" r:id="rId10"/>
    <p:sldId id="262" r:id="rId11"/>
    <p:sldId id="309" r:id="rId12"/>
    <p:sldId id="293" r:id="rId13"/>
    <p:sldId id="298" r:id="rId14"/>
    <p:sldId id="301" r:id="rId15"/>
    <p:sldId id="277" r:id="rId16"/>
    <p:sldId id="264" r:id="rId17"/>
    <p:sldId id="265" r:id="rId18"/>
    <p:sldId id="303" r:id="rId19"/>
    <p:sldId id="304" r:id="rId20"/>
    <p:sldId id="306" r:id="rId21"/>
    <p:sldId id="307" r:id="rId22"/>
    <p:sldId id="308" r:id="rId23"/>
    <p:sldId id="266" r:id="rId24"/>
    <p:sldId id="314" r:id="rId25"/>
    <p:sldId id="315" r:id="rId26"/>
    <p:sldId id="316" r:id="rId27"/>
    <p:sldId id="322" r:id="rId28"/>
    <p:sldId id="317" r:id="rId29"/>
    <p:sldId id="318" r:id="rId30"/>
    <p:sldId id="319" r:id="rId31"/>
    <p:sldId id="320" r:id="rId32"/>
    <p:sldId id="321" r:id="rId33"/>
    <p:sldId id="313" r:id="rId3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CC6"/>
    <a:srgbClr val="FE7785"/>
    <a:srgbClr val="0068B7"/>
    <a:srgbClr val="2AA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>
              <a:innerShdw blurRad="127000" dist="50800" dir="13500000">
                <a:prstClr val="black">
                  <a:alpha val="30000"/>
                </a:prstClr>
              </a:innerShdw>
            </a:effectLst>
          </c:spPr>
          <c:dPt>
            <c:idx val="0"/>
            <c:bubble3D val="0"/>
            <c:spPr>
              <a:solidFill>
                <a:srgbClr val="70BCC6"/>
              </a:solidFill>
              <a:ln w="19050">
                <a:noFill/>
              </a:ln>
              <a:effectLst>
                <a:innerShdw blurRad="127000" dist="50800" dir="13500000">
                  <a:prstClr val="black">
                    <a:alpha val="3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C42-479D-A54D-E50E84E3451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127000" dist="50800" dir="13500000">
                  <a:prstClr val="black">
                    <a:alpha val="3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C42-479D-A54D-E50E84E3451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42-479D-A54D-E50E84E34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lang="zh-CN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>
              <a:innerShdw blurRad="127000" dist="50800" dir="13500000">
                <a:prstClr val="black">
                  <a:alpha val="30000"/>
                </a:prstClr>
              </a:innerShdw>
            </a:effectLst>
          </c:spPr>
          <c:dPt>
            <c:idx val="0"/>
            <c:bubble3D val="0"/>
            <c:spPr>
              <a:solidFill>
                <a:srgbClr val="FE7785"/>
              </a:solidFill>
              <a:ln w="19050">
                <a:noFill/>
              </a:ln>
              <a:effectLst>
                <a:innerShdw blurRad="127000" dist="50800" dir="13500000">
                  <a:prstClr val="black">
                    <a:alpha val="3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99F-409A-9F1D-060EC7FF51E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127000" dist="50800" dir="13500000">
                  <a:prstClr val="black">
                    <a:alpha val="3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099F-409A-9F1D-060EC7FF51E3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9F-409A-9F1D-060EC7FF5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lang="zh-CN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>
              <a:innerShdw blurRad="127000" dist="50800" dir="13500000">
                <a:prstClr val="black">
                  <a:alpha val="30000"/>
                </a:prstClr>
              </a:innerShdw>
            </a:effectLst>
          </c:spPr>
          <c:dPt>
            <c:idx val="0"/>
            <c:bubble3D val="0"/>
            <c:spPr>
              <a:solidFill>
                <a:srgbClr val="70BCC6"/>
              </a:solidFill>
              <a:ln w="19050">
                <a:noFill/>
              </a:ln>
              <a:effectLst>
                <a:innerShdw blurRad="127000" dist="50800" dir="13500000">
                  <a:prstClr val="black">
                    <a:alpha val="3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13EF-4749-A5CA-2BE881E4306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127000" dist="50800" dir="13500000">
                  <a:prstClr val="black">
                    <a:alpha val="3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13EF-4749-A5CA-2BE881E4306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EF-4749-A5CA-2BE881E43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lang="zh-CN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4956" y="301096"/>
            <a:ext cx="9148956" cy="280796"/>
          </a:xfrm>
          <a:prstGeom prst="rect">
            <a:avLst/>
          </a:prstGeom>
          <a:solidFill>
            <a:srgbClr val="70B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 userDrawn="1"/>
        </p:nvSpPr>
        <p:spPr>
          <a:xfrm>
            <a:off x="2728718" y="221417"/>
            <a:ext cx="3681608" cy="440154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50800" cap="flat" cmpd="sng" algn="ctr">
            <a:noFill/>
            <a:prstDash val="solid"/>
          </a:ln>
          <a:effectLst>
            <a:outerShdw blurRad="101600" dist="50800" dir="2700000" algn="tl" rotWithShape="0">
              <a:srgbClr val="2AA738">
                <a:lumMod val="50000"/>
                <a:alpha val="64000"/>
              </a:srgb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txBody>
          <a:bodyPr lIns="68580" tIns="34290" rIns="68580" bIns="34290" rtlCol="0" anchor="ctr"/>
          <a:lstStyle/>
          <a:p>
            <a:pPr algn="ctr" defTabSz="914400"/>
            <a:endParaRPr lang="zh-CN" altLang="en-US" sz="1400" kern="0">
              <a:solidFill>
                <a:srgbClr val="FFFFFF"/>
              </a:solidFill>
              <a:latin typeface="Verdana" panose="020B060403050404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9144000" cy="5143500"/>
            <a:chOff x="0" y="-11906"/>
            <a:chExt cx="9145190" cy="5143500"/>
          </a:xfrm>
        </p:grpSpPr>
        <p:grpSp>
          <p:nvGrpSpPr>
            <p:cNvPr id="9" name="组合 8"/>
            <p:cNvGrpSpPr/>
            <p:nvPr userDrawn="1"/>
          </p:nvGrpSpPr>
          <p:grpSpPr bwMode="auto">
            <a:xfrm>
              <a:off x="0" y="-1"/>
              <a:ext cx="9145190" cy="5131595"/>
              <a:chOff x="0" y="0"/>
              <a:chExt cx="9144000" cy="5143501"/>
            </a:xfrm>
          </p:grpSpPr>
          <p:sp>
            <p:nvSpPr>
              <p:cNvPr id="11" name="Freeform 254"/>
              <p:cNvSpPr/>
              <p:nvPr/>
            </p:nvSpPr>
            <p:spPr bwMode="auto">
              <a:xfrm>
                <a:off x="7475935" y="1"/>
                <a:ext cx="1031081" cy="717226"/>
              </a:xfrm>
              <a:custGeom>
                <a:avLst/>
                <a:gdLst>
                  <a:gd name="T0" fmla="*/ 3249 w 3249"/>
                  <a:gd name="T1" fmla="*/ 2063 h 2253"/>
                  <a:gd name="T2" fmla="*/ 2632 w 3249"/>
                  <a:gd name="T3" fmla="*/ 0 h 2253"/>
                  <a:gd name="T4" fmla="*/ 522 w 3249"/>
                  <a:gd name="T5" fmla="*/ 0 h 2253"/>
                  <a:gd name="T6" fmla="*/ 0 w 3249"/>
                  <a:gd name="T7" fmla="*/ 2253 h 2253"/>
                  <a:gd name="T8" fmla="*/ 3249 w 3249"/>
                  <a:gd name="T9" fmla="*/ 2063 h 2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9" h="2253">
                    <a:moveTo>
                      <a:pt x="3249" y="2063"/>
                    </a:moveTo>
                    <a:lnTo>
                      <a:pt x="2632" y="0"/>
                    </a:lnTo>
                    <a:lnTo>
                      <a:pt x="522" y="0"/>
                    </a:lnTo>
                    <a:lnTo>
                      <a:pt x="0" y="2253"/>
                    </a:lnTo>
                    <a:lnTo>
                      <a:pt x="3249" y="2063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255"/>
              <p:cNvSpPr/>
              <p:nvPr/>
            </p:nvSpPr>
            <p:spPr bwMode="auto">
              <a:xfrm>
                <a:off x="8311754" y="1"/>
                <a:ext cx="828675" cy="656363"/>
              </a:xfrm>
              <a:custGeom>
                <a:avLst/>
                <a:gdLst>
                  <a:gd name="T0" fmla="*/ 0 w 2609"/>
                  <a:gd name="T1" fmla="*/ 0 h 2063"/>
                  <a:gd name="T2" fmla="*/ 617 w 2609"/>
                  <a:gd name="T3" fmla="*/ 2063 h 2063"/>
                  <a:gd name="T4" fmla="*/ 2609 w 2609"/>
                  <a:gd name="T5" fmla="*/ 0 h 2063"/>
                  <a:gd name="T6" fmla="*/ 0 w 2609"/>
                  <a:gd name="T7" fmla="*/ 0 h 2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9" h="2063">
                    <a:moveTo>
                      <a:pt x="0" y="0"/>
                    </a:moveTo>
                    <a:lnTo>
                      <a:pt x="617" y="2063"/>
                    </a:lnTo>
                    <a:lnTo>
                      <a:pt x="260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256"/>
              <p:cNvSpPr/>
              <p:nvPr/>
            </p:nvSpPr>
            <p:spPr bwMode="auto">
              <a:xfrm>
                <a:off x="8507016" y="1"/>
                <a:ext cx="633413" cy="1507249"/>
              </a:xfrm>
              <a:custGeom>
                <a:avLst/>
                <a:gdLst>
                  <a:gd name="T0" fmla="*/ 1992 w 1992"/>
                  <a:gd name="T1" fmla="*/ 3393 h 4737"/>
                  <a:gd name="T2" fmla="*/ 1992 w 1992"/>
                  <a:gd name="T3" fmla="*/ 0 h 4737"/>
                  <a:gd name="T4" fmla="*/ 0 w 1992"/>
                  <a:gd name="T5" fmla="*/ 2063 h 4737"/>
                  <a:gd name="T6" fmla="*/ 3 w 1992"/>
                  <a:gd name="T7" fmla="*/ 4737 h 4737"/>
                  <a:gd name="T8" fmla="*/ 1992 w 1992"/>
                  <a:gd name="T9" fmla="*/ 3393 h 4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2" h="4737">
                    <a:moveTo>
                      <a:pt x="1992" y="3393"/>
                    </a:moveTo>
                    <a:lnTo>
                      <a:pt x="1992" y="0"/>
                    </a:lnTo>
                    <a:lnTo>
                      <a:pt x="0" y="2063"/>
                    </a:lnTo>
                    <a:lnTo>
                      <a:pt x="3" y="4737"/>
                    </a:lnTo>
                    <a:lnTo>
                      <a:pt x="1992" y="3393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257"/>
              <p:cNvSpPr/>
              <p:nvPr/>
            </p:nvSpPr>
            <p:spPr bwMode="auto">
              <a:xfrm>
                <a:off x="7211616" y="717227"/>
                <a:ext cx="1296590" cy="1194580"/>
              </a:xfrm>
              <a:custGeom>
                <a:avLst/>
                <a:gdLst>
                  <a:gd name="T0" fmla="*/ 826 w 4078"/>
                  <a:gd name="T1" fmla="*/ 0 h 3763"/>
                  <a:gd name="T2" fmla="*/ 0 w 4078"/>
                  <a:gd name="T3" fmla="*/ 3567 h 3763"/>
                  <a:gd name="T4" fmla="*/ 2752 w 4078"/>
                  <a:gd name="T5" fmla="*/ 3763 h 3763"/>
                  <a:gd name="T6" fmla="*/ 4078 w 4078"/>
                  <a:gd name="T7" fmla="*/ 2484 h 3763"/>
                  <a:gd name="T8" fmla="*/ 826 w 4078"/>
                  <a:gd name="T9" fmla="*/ 0 h 3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8" h="3763">
                    <a:moveTo>
                      <a:pt x="826" y="0"/>
                    </a:moveTo>
                    <a:lnTo>
                      <a:pt x="0" y="3567"/>
                    </a:lnTo>
                    <a:lnTo>
                      <a:pt x="2752" y="3763"/>
                    </a:lnTo>
                    <a:lnTo>
                      <a:pt x="4078" y="2484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58"/>
              <p:cNvSpPr/>
              <p:nvPr/>
            </p:nvSpPr>
            <p:spPr bwMode="auto">
              <a:xfrm>
                <a:off x="6455569" y="1"/>
                <a:ext cx="1184672" cy="822244"/>
              </a:xfrm>
              <a:custGeom>
                <a:avLst/>
                <a:gdLst>
                  <a:gd name="T0" fmla="*/ 3209 w 3731"/>
                  <a:gd name="T1" fmla="*/ 2253 h 2586"/>
                  <a:gd name="T2" fmla="*/ 3731 w 3731"/>
                  <a:gd name="T3" fmla="*/ 0 h 2586"/>
                  <a:gd name="T4" fmla="*/ 1147 w 3731"/>
                  <a:gd name="T5" fmla="*/ 0 h 2586"/>
                  <a:gd name="T6" fmla="*/ 0 w 3731"/>
                  <a:gd name="T7" fmla="*/ 2586 h 2586"/>
                  <a:gd name="T8" fmla="*/ 3209 w 3731"/>
                  <a:gd name="T9" fmla="*/ 2253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1" h="2586">
                    <a:moveTo>
                      <a:pt x="3209" y="2253"/>
                    </a:moveTo>
                    <a:lnTo>
                      <a:pt x="3731" y="0"/>
                    </a:lnTo>
                    <a:lnTo>
                      <a:pt x="1147" y="0"/>
                    </a:lnTo>
                    <a:lnTo>
                      <a:pt x="0" y="2586"/>
                    </a:lnTo>
                    <a:lnTo>
                      <a:pt x="3209" y="2253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59"/>
              <p:cNvSpPr/>
              <p:nvPr/>
            </p:nvSpPr>
            <p:spPr bwMode="auto">
              <a:xfrm>
                <a:off x="7211616" y="1849752"/>
                <a:ext cx="967978" cy="1227996"/>
              </a:xfrm>
              <a:custGeom>
                <a:avLst/>
                <a:gdLst>
                  <a:gd name="T0" fmla="*/ 2752 w 3044"/>
                  <a:gd name="T1" fmla="*/ 196 h 3859"/>
                  <a:gd name="T2" fmla="*/ 0 w 3044"/>
                  <a:gd name="T3" fmla="*/ 0 h 3859"/>
                  <a:gd name="T4" fmla="*/ 1358 w 3044"/>
                  <a:gd name="T5" fmla="*/ 3859 h 3859"/>
                  <a:gd name="T6" fmla="*/ 3044 w 3044"/>
                  <a:gd name="T7" fmla="*/ 2347 h 3859"/>
                  <a:gd name="T8" fmla="*/ 2752 w 3044"/>
                  <a:gd name="T9" fmla="*/ 196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4" h="3859">
                    <a:moveTo>
                      <a:pt x="2752" y="196"/>
                    </a:moveTo>
                    <a:lnTo>
                      <a:pt x="0" y="0"/>
                    </a:lnTo>
                    <a:lnTo>
                      <a:pt x="1358" y="3859"/>
                    </a:lnTo>
                    <a:lnTo>
                      <a:pt x="3044" y="2347"/>
                    </a:lnTo>
                    <a:lnTo>
                      <a:pt x="2752" y="19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260"/>
              <p:cNvSpPr/>
              <p:nvPr/>
            </p:nvSpPr>
            <p:spPr bwMode="auto">
              <a:xfrm>
                <a:off x="8086725" y="1507250"/>
                <a:ext cx="1053704" cy="1089562"/>
              </a:xfrm>
              <a:custGeom>
                <a:avLst/>
                <a:gdLst>
                  <a:gd name="T0" fmla="*/ 292 w 3315"/>
                  <a:gd name="T1" fmla="*/ 3430 h 3430"/>
                  <a:gd name="T2" fmla="*/ 3315 w 3315"/>
                  <a:gd name="T3" fmla="*/ 3285 h 3430"/>
                  <a:gd name="T4" fmla="*/ 1326 w 3315"/>
                  <a:gd name="T5" fmla="*/ 0 h 3430"/>
                  <a:gd name="T6" fmla="*/ 0 w 3315"/>
                  <a:gd name="T7" fmla="*/ 1279 h 3430"/>
                  <a:gd name="T8" fmla="*/ 292 w 3315"/>
                  <a:gd name="T9" fmla="*/ 3430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5" h="3430">
                    <a:moveTo>
                      <a:pt x="292" y="3430"/>
                    </a:moveTo>
                    <a:lnTo>
                      <a:pt x="3315" y="3285"/>
                    </a:lnTo>
                    <a:lnTo>
                      <a:pt x="1326" y="0"/>
                    </a:lnTo>
                    <a:lnTo>
                      <a:pt x="0" y="1279"/>
                    </a:lnTo>
                    <a:lnTo>
                      <a:pt x="292" y="343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261"/>
              <p:cNvSpPr/>
              <p:nvPr/>
            </p:nvSpPr>
            <p:spPr bwMode="auto">
              <a:xfrm>
                <a:off x="8179594" y="2551463"/>
                <a:ext cx="960835" cy="799570"/>
              </a:xfrm>
              <a:custGeom>
                <a:avLst/>
                <a:gdLst>
                  <a:gd name="T0" fmla="*/ 3023 w 3023"/>
                  <a:gd name="T1" fmla="*/ 0 h 2517"/>
                  <a:gd name="T2" fmla="*/ 0 w 3023"/>
                  <a:gd name="T3" fmla="*/ 145 h 2517"/>
                  <a:gd name="T4" fmla="*/ 1432 w 3023"/>
                  <a:gd name="T5" fmla="*/ 2517 h 2517"/>
                  <a:gd name="T6" fmla="*/ 3023 w 3023"/>
                  <a:gd name="T7" fmla="*/ 0 h 2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3" h="2517">
                    <a:moveTo>
                      <a:pt x="3023" y="0"/>
                    </a:moveTo>
                    <a:lnTo>
                      <a:pt x="0" y="145"/>
                    </a:lnTo>
                    <a:lnTo>
                      <a:pt x="1432" y="2517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262"/>
              <p:cNvSpPr/>
              <p:nvPr/>
            </p:nvSpPr>
            <p:spPr bwMode="auto">
              <a:xfrm>
                <a:off x="8508206" y="1078823"/>
                <a:ext cx="632222" cy="1472640"/>
              </a:xfrm>
              <a:custGeom>
                <a:avLst/>
                <a:gdLst>
                  <a:gd name="T0" fmla="*/ 0 w 1989"/>
                  <a:gd name="T1" fmla="*/ 1344 h 4629"/>
                  <a:gd name="T2" fmla="*/ 1989 w 1989"/>
                  <a:gd name="T3" fmla="*/ 4629 h 4629"/>
                  <a:gd name="T4" fmla="*/ 1989 w 1989"/>
                  <a:gd name="T5" fmla="*/ 0 h 4629"/>
                  <a:gd name="T6" fmla="*/ 0 w 1989"/>
                  <a:gd name="T7" fmla="*/ 1344 h 4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9" h="4629">
                    <a:moveTo>
                      <a:pt x="0" y="1344"/>
                    </a:moveTo>
                    <a:lnTo>
                      <a:pt x="1989" y="4629"/>
                    </a:lnTo>
                    <a:lnTo>
                      <a:pt x="1989" y="0"/>
                    </a:lnTo>
                    <a:lnTo>
                      <a:pt x="0" y="134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263"/>
              <p:cNvSpPr/>
              <p:nvPr/>
            </p:nvSpPr>
            <p:spPr bwMode="auto">
              <a:xfrm>
                <a:off x="7475935" y="656364"/>
                <a:ext cx="1032272" cy="850886"/>
              </a:xfrm>
              <a:custGeom>
                <a:avLst/>
                <a:gdLst>
                  <a:gd name="T0" fmla="*/ 3252 w 3252"/>
                  <a:gd name="T1" fmla="*/ 2674 h 2674"/>
                  <a:gd name="T2" fmla="*/ 3249 w 3252"/>
                  <a:gd name="T3" fmla="*/ 0 h 2674"/>
                  <a:gd name="T4" fmla="*/ 0 w 3252"/>
                  <a:gd name="T5" fmla="*/ 190 h 2674"/>
                  <a:gd name="T6" fmla="*/ 3252 w 3252"/>
                  <a:gd name="T7" fmla="*/ 2674 h 2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52" h="2674">
                    <a:moveTo>
                      <a:pt x="3252" y="2674"/>
                    </a:moveTo>
                    <a:lnTo>
                      <a:pt x="3249" y="0"/>
                    </a:lnTo>
                    <a:lnTo>
                      <a:pt x="0" y="190"/>
                    </a:lnTo>
                    <a:lnTo>
                      <a:pt x="3252" y="2674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264"/>
              <p:cNvSpPr/>
              <p:nvPr/>
            </p:nvSpPr>
            <p:spPr bwMode="auto">
              <a:xfrm>
                <a:off x="6455569" y="717227"/>
                <a:ext cx="1020366" cy="1132524"/>
              </a:xfrm>
              <a:custGeom>
                <a:avLst/>
                <a:gdLst>
                  <a:gd name="T0" fmla="*/ 2383 w 3209"/>
                  <a:gd name="T1" fmla="*/ 3567 h 3567"/>
                  <a:gd name="T2" fmla="*/ 3209 w 3209"/>
                  <a:gd name="T3" fmla="*/ 0 h 3567"/>
                  <a:gd name="T4" fmla="*/ 0 w 3209"/>
                  <a:gd name="T5" fmla="*/ 333 h 3567"/>
                  <a:gd name="T6" fmla="*/ 2383 w 3209"/>
                  <a:gd name="T7" fmla="*/ 3567 h 3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9" h="3567">
                    <a:moveTo>
                      <a:pt x="2383" y="3567"/>
                    </a:moveTo>
                    <a:lnTo>
                      <a:pt x="3209" y="0"/>
                    </a:lnTo>
                    <a:lnTo>
                      <a:pt x="0" y="333"/>
                    </a:lnTo>
                    <a:lnTo>
                      <a:pt x="2383" y="356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265"/>
              <p:cNvSpPr/>
              <p:nvPr/>
            </p:nvSpPr>
            <p:spPr bwMode="auto">
              <a:xfrm>
                <a:off x="5669756" y="1"/>
                <a:ext cx="1148954" cy="822244"/>
              </a:xfrm>
              <a:custGeom>
                <a:avLst/>
                <a:gdLst>
                  <a:gd name="T0" fmla="*/ 3615 w 3615"/>
                  <a:gd name="T1" fmla="*/ 0 h 2586"/>
                  <a:gd name="T2" fmla="*/ 1481 w 3615"/>
                  <a:gd name="T3" fmla="*/ 0 h 2586"/>
                  <a:gd name="T4" fmla="*/ 0 w 3615"/>
                  <a:gd name="T5" fmla="*/ 1292 h 2586"/>
                  <a:gd name="T6" fmla="*/ 1 w 3615"/>
                  <a:gd name="T7" fmla="*/ 1292 h 2586"/>
                  <a:gd name="T8" fmla="*/ 2468 w 3615"/>
                  <a:gd name="T9" fmla="*/ 2586 h 2586"/>
                  <a:gd name="T10" fmla="*/ 3615 w 3615"/>
                  <a:gd name="T11" fmla="*/ 0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5" h="2586">
                    <a:moveTo>
                      <a:pt x="3615" y="0"/>
                    </a:moveTo>
                    <a:lnTo>
                      <a:pt x="1481" y="0"/>
                    </a:lnTo>
                    <a:lnTo>
                      <a:pt x="0" y="1292"/>
                    </a:lnTo>
                    <a:lnTo>
                      <a:pt x="1" y="1292"/>
                    </a:lnTo>
                    <a:lnTo>
                      <a:pt x="2468" y="2586"/>
                    </a:lnTo>
                    <a:lnTo>
                      <a:pt x="3615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266"/>
              <p:cNvSpPr/>
              <p:nvPr/>
            </p:nvSpPr>
            <p:spPr bwMode="auto">
              <a:xfrm>
                <a:off x="5669756" y="411720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267"/>
              <p:cNvSpPr/>
              <p:nvPr/>
            </p:nvSpPr>
            <p:spPr bwMode="auto">
              <a:xfrm>
                <a:off x="5669756" y="411720"/>
                <a:ext cx="1541860" cy="1438032"/>
              </a:xfrm>
              <a:custGeom>
                <a:avLst/>
                <a:gdLst>
                  <a:gd name="T0" fmla="*/ 1 w 4851"/>
                  <a:gd name="T1" fmla="*/ 0 h 4528"/>
                  <a:gd name="T2" fmla="*/ 0 w 4851"/>
                  <a:gd name="T3" fmla="*/ 0 h 4528"/>
                  <a:gd name="T4" fmla="*/ 528 w 4851"/>
                  <a:gd name="T5" fmla="*/ 2862 h 4528"/>
                  <a:gd name="T6" fmla="*/ 4851 w 4851"/>
                  <a:gd name="T7" fmla="*/ 4528 h 4528"/>
                  <a:gd name="T8" fmla="*/ 2468 w 4851"/>
                  <a:gd name="T9" fmla="*/ 1294 h 4528"/>
                  <a:gd name="T10" fmla="*/ 1 w 4851"/>
                  <a:gd name="T11" fmla="*/ 0 h 4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51" h="4528">
                    <a:moveTo>
                      <a:pt x="1" y="0"/>
                    </a:moveTo>
                    <a:lnTo>
                      <a:pt x="0" y="0"/>
                    </a:lnTo>
                    <a:lnTo>
                      <a:pt x="528" y="2862"/>
                    </a:lnTo>
                    <a:lnTo>
                      <a:pt x="4851" y="4528"/>
                    </a:lnTo>
                    <a:lnTo>
                      <a:pt x="2468" y="12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268"/>
              <p:cNvSpPr/>
              <p:nvPr/>
            </p:nvSpPr>
            <p:spPr bwMode="auto">
              <a:xfrm>
                <a:off x="4914900" y="411720"/>
                <a:ext cx="923925" cy="1380749"/>
              </a:xfrm>
              <a:custGeom>
                <a:avLst/>
                <a:gdLst>
                  <a:gd name="T0" fmla="*/ 2377 w 2905"/>
                  <a:gd name="T1" fmla="*/ 0 h 4348"/>
                  <a:gd name="T2" fmla="*/ 0 w 2905"/>
                  <a:gd name="T3" fmla="*/ 1378 h 4348"/>
                  <a:gd name="T4" fmla="*/ 577 w 2905"/>
                  <a:gd name="T5" fmla="*/ 4348 h 4348"/>
                  <a:gd name="T6" fmla="*/ 2905 w 2905"/>
                  <a:gd name="T7" fmla="*/ 2862 h 4348"/>
                  <a:gd name="T8" fmla="*/ 2377 w 2905"/>
                  <a:gd name="T9" fmla="*/ 0 h 4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5" h="4348">
                    <a:moveTo>
                      <a:pt x="2377" y="0"/>
                    </a:moveTo>
                    <a:lnTo>
                      <a:pt x="0" y="1378"/>
                    </a:lnTo>
                    <a:lnTo>
                      <a:pt x="577" y="4348"/>
                    </a:lnTo>
                    <a:lnTo>
                      <a:pt x="2905" y="2862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269"/>
              <p:cNvSpPr/>
              <p:nvPr/>
            </p:nvSpPr>
            <p:spPr bwMode="auto">
              <a:xfrm>
                <a:off x="5230416" y="1"/>
                <a:ext cx="909638" cy="411719"/>
              </a:xfrm>
              <a:custGeom>
                <a:avLst/>
                <a:gdLst>
                  <a:gd name="T0" fmla="*/ 0 w 2865"/>
                  <a:gd name="T1" fmla="*/ 0 h 1292"/>
                  <a:gd name="T2" fmla="*/ 1384 w 2865"/>
                  <a:gd name="T3" fmla="*/ 1292 h 1292"/>
                  <a:gd name="T4" fmla="*/ 2865 w 2865"/>
                  <a:gd name="T5" fmla="*/ 0 h 1292"/>
                  <a:gd name="T6" fmla="*/ 0 w 2865"/>
                  <a:gd name="T7" fmla="*/ 0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5" h="1292">
                    <a:moveTo>
                      <a:pt x="0" y="0"/>
                    </a:moveTo>
                    <a:lnTo>
                      <a:pt x="1384" y="1292"/>
                    </a:lnTo>
                    <a:lnTo>
                      <a:pt x="28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270"/>
              <p:cNvSpPr/>
              <p:nvPr/>
            </p:nvSpPr>
            <p:spPr bwMode="auto">
              <a:xfrm>
                <a:off x="4067175" y="1"/>
                <a:ext cx="1602581" cy="848499"/>
              </a:xfrm>
              <a:custGeom>
                <a:avLst/>
                <a:gdLst>
                  <a:gd name="T0" fmla="*/ 5044 w 5044"/>
                  <a:gd name="T1" fmla="*/ 1292 h 2670"/>
                  <a:gd name="T2" fmla="*/ 3660 w 5044"/>
                  <a:gd name="T3" fmla="*/ 0 h 2670"/>
                  <a:gd name="T4" fmla="*/ 796 w 5044"/>
                  <a:gd name="T5" fmla="*/ 0 h 2670"/>
                  <a:gd name="T6" fmla="*/ 0 w 5044"/>
                  <a:gd name="T7" fmla="*/ 1691 h 2670"/>
                  <a:gd name="T8" fmla="*/ 2666 w 5044"/>
                  <a:gd name="T9" fmla="*/ 2670 h 2670"/>
                  <a:gd name="T10" fmla="*/ 2667 w 5044"/>
                  <a:gd name="T11" fmla="*/ 2670 h 2670"/>
                  <a:gd name="T12" fmla="*/ 5044 w 5044"/>
                  <a:gd name="T13" fmla="*/ 1292 h 2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44" h="2670">
                    <a:moveTo>
                      <a:pt x="5044" y="1292"/>
                    </a:moveTo>
                    <a:lnTo>
                      <a:pt x="3660" y="0"/>
                    </a:lnTo>
                    <a:lnTo>
                      <a:pt x="796" y="0"/>
                    </a:lnTo>
                    <a:lnTo>
                      <a:pt x="0" y="1691"/>
                    </a:lnTo>
                    <a:lnTo>
                      <a:pt x="2666" y="2670"/>
                    </a:lnTo>
                    <a:lnTo>
                      <a:pt x="2667" y="2670"/>
                    </a:lnTo>
                    <a:lnTo>
                      <a:pt x="5044" y="1292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271"/>
              <p:cNvSpPr/>
              <p:nvPr/>
            </p:nvSpPr>
            <p:spPr bwMode="auto">
              <a:xfrm>
                <a:off x="4139804" y="848500"/>
                <a:ext cx="958453" cy="943969"/>
              </a:xfrm>
              <a:custGeom>
                <a:avLst/>
                <a:gdLst>
                  <a:gd name="T0" fmla="*/ 2437 w 3014"/>
                  <a:gd name="T1" fmla="*/ 0 h 2970"/>
                  <a:gd name="T2" fmla="*/ 2436 w 3014"/>
                  <a:gd name="T3" fmla="*/ 0 h 2970"/>
                  <a:gd name="T4" fmla="*/ 0 w 3014"/>
                  <a:gd name="T5" fmla="*/ 1359 h 2970"/>
                  <a:gd name="T6" fmla="*/ 3014 w 3014"/>
                  <a:gd name="T7" fmla="*/ 2970 h 2970"/>
                  <a:gd name="T8" fmla="*/ 2437 w 3014"/>
                  <a:gd name="T9" fmla="*/ 0 h 2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4" h="2970">
                    <a:moveTo>
                      <a:pt x="2437" y="0"/>
                    </a:moveTo>
                    <a:lnTo>
                      <a:pt x="2436" y="0"/>
                    </a:lnTo>
                    <a:lnTo>
                      <a:pt x="0" y="1359"/>
                    </a:lnTo>
                    <a:lnTo>
                      <a:pt x="3014" y="2970"/>
                    </a:lnTo>
                    <a:lnTo>
                      <a:pt x="2437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272"/>
              <p:cNvSpPr/>
              <p:nvPr/>
            </p:nvSpPr>
            <p:spPr bwMode="auto">
              <a:xfrm>
                <a:off x="5544741" y="1321081"/>
                <a:ext cx="984647" cy="1164746"/>
              </a:xfrm>
              <a:custGeom>
                <a:avLst/>
                <a:gdLst>
                  <a:gd name="T0" fmla="*/ 0 w 3101"/>
                  <a:gd name="T1" fmla="*/ 3203 h 3663"/>
                  <a:gd name="T2" fmla="*/ 3101 w 3101"/>
                  <a:gd name="T3" fmla="*/ 3663 h 3663"/>
                  <a:gd name="T4" fmla="*/ 926 w 3101"/>
                  <a:gd name="T5" fmla="*/ 0 h 3663"/>
                  <a:gd name="T6" fmla="*/ 0 w 3101"/>
                  <a:gd name="T7" fmla="*/ 3203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1" h="3663">
                    <a:moveTo>
                      <a:pt x="0" y="3203"/>
                    </a:moveTo>
                    <a:lnTo>
                      <a:pt x="3101" y="3663"/>
                    </a:lnTo>
                    <a:lnTo>
                      <a:pt x="926" y="0"/>
                    </a:lnTo>
                    <a:lnTo>
                      <a:pt x="0" y="3203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273"/>
              <p:cNvSpPr/>
              <p:nvPr/>
            </p:nvSpPr>
            <p:spPr bwMode="auto">
              <a:xfrm>
                <a:off x="5544741" y="2340234"/>
                <a:ext cx="984647" cy="855658"/>
              </a:xfrm>
              <a:custGeom>
                <a:avLst/>
                <a:gdLst>
                  <a:gd name="T0" fmla="*/ 3101 w 3101"/>
                  <a:gd name="T1" fmla="*/ 460 h 2698"/>
                  <a:gd name="T2" fmla="*/ 0 w 3101"/>
                  <a:gd name="T3" fmla="*/ 0 h 2698"/>
                  <a:gd name="T4" fmla="*/ 1739 w 3101"/>
                  <a:gd name="T5" fmla="*/ 2698 h 2698"/>
                  <a:gd name="T6" fmla="*/ 3101 w 3101"/>
                  <a:gd name="T7" fmla="*/ 460 h 2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1" h="2698">
                    <a:moveTo>
                      <a:pt x="3101" y="460"/>
                    </a:moveTo>
                    <a:lnTo>
                      <a:pt x="0" y="0"/>
                    </a:lnTo>
                    <a:lnTo>
                      <a:pt x="1739" y="2698"/>
                    </a:lnTo>
                    <a:lnTo>
                      <a:pt x="3101" y="46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274"/>
              <p:cNvSpPr/>
              <p:nvPr/>
            </p:nvSpPr>
            <p:spPr bwMode="auto">
              <a:xfrm>
                <a:off x="4399360" y="1321081"/>
                <a:ext cx="1439465" cy="1365235"/>
              </a:xfrm>
              <a:custGeom>
                <a:avLst/>
                <a:gdLst>
                  <a:gd name="T0" fmla="*/ 3603 w 4529"/>
                  <a:gd name="T1" fmla="*/ 3203 h 4295"/>
                  <a:gd name="T2" fmla="*/ 4529 w 4529"/>
                  <a:gd name="T3" fmla="*/ 0 h 4295"/>
                  <a:gd name="T4" fmla="*/ 2201 w 4529"/>
                  <a:gd name="T5" fmla="*/ 1486 h 4295"/>
                  <a:gd name="T6" fmla="*/ 0 w 4529"/>
                  <a:gd name="T7" fmla="*/ 4295 h 4295"/>
                  <a:gd name="T8" fmla="*/ 3603 w 4529"/>
                  <a:gd name="T9" fmla="*/ 3203 h 4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9" h="4295">
                    <a:moveTo>
                      <a:pt x="3603" y="3203"/>
                    </a:moveTo>
                    <a:lnTo>
                      <a:pt x="4529" y="0"/>
                    </a:lnTo>
                    <a:lnTo>
                      <a:pt x="2201" y="1486"/>
                    </a:lnTo>
                    <a:lnTo>
                      <a:pt x="0" y="4295"/>
                    </a:lnTo>
                    <a:lnTo>
                      <a:pt x="3603" y="3203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275"/>
              <p:cNvSpPr/>
              <p:nvPr/>
            </p:nvSpPr>
            <p:spPr bwMode="auto">
              <a:xfrm>
                <a:off x="5838825" y="1321081"/>
                <a:ext cx="1372791" cy="1164746"/>
              </a:xfrm>
              <a:custGeom>
                <a:avLst/>
                <a:gdLst>
                  <a:gd name="T0" fmla="*/ 0 w 4323"/>
                  <a:gd name="T1" fmla="*/ 0 h 3663"/>
                  <a:gd name="T2" fmla="*/ 2175 w 4323"/>
                  <a:gd name="T3" fmla="*/ 3663 h 3663"/>
                  <a:gd name="T4" fmla="*/ 4323 w 4323"/>
                  <a:gd name="T5" fmla="*/ 1666 h 3663"/>
                  <a:gd name="T6" fmla="*/ 0 w 4323"/>
                  <a:gd name="T7" fmla="*/ 0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3" h="3663">
                    <a:moveTo>
                      <a:pt x="0" y="0"/>
                    </a:moveTo>
                    <a:lnTo>
                      <a:pt x="2175" y="3663"/>
                    </a:lnTo>
                    <a:lnTo>
                      <a:pt x="4323" y="1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276"/>
              <p:cNvSpPr/>
              <p:nvPr/>
            </p:nvSpPr>
            <p:spPr bwMode="auto">
              <a:xfrm>
                <a:off x="6096000" y="3195893"/>
                <a:ext cx="821531" cy="883107"/>
              </a:xfrm>
              <a:custGeom>
                <a:avLst/>
                <a:gdLst>
                  <a:gd name="T0" fmla="*/ 209 w 2585"/>
                  <a:gd name="T1" fmla="*/ 2775 h 2775"/>
                  <a:gd name="T2" fmla="*/ 2585 w 2585"/>
                  <a:gd name="T3" fmla="*/ 1429 h 2775"/>
                  <a:gd name="T4" fmla="*/ 0 w 2585"/>
                  <a:gd name="T5" fmla="*/ 0 h 2775"/>
                  <a:gd name="T6" fmla="*/ 209 w 2585"/>
                  <a:gd name="T7" fmla="*/ 2775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5" h="2775">
                    <a:moveTo>
                      <a:pt x="209" y="2775"/>
                    </a:moveTo>
                    <a:lnTo>
                      <a:pt x="2585" y="1429"/>
                    </a:lnTo>
                    <a:lnTo>
                      <a:pt x="0" y="0"/>
                    </a:lnTo>
                    <a:lnTo>
                      <a:pt x="209" y="2775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77"/>
              <p:cNvSpPr/>
              <p:nvPr/>
            </p:nvSpPr>
            <p:spPr bwMode="auto">
              <a:xfrm>
                <a:off x="6162675" y="3650574"/>
                <a:ext cx="810816" cy="1492927"/>
              </a:xfrm>
              <a:custGeom>
                <a:avLst/>
                <a:gdLst>
                  <a:gd name="T0" fmla="*/ 2376 w 2547"/>
                  <a:gd name="T1" fmla="*/ 0 h 4694"/>
                  <a:gd name="T2" fmla="*/ 0 w 2547"/>
                  <a:gd name="T3" fmla="*/ 1346 h 4694"/>
                  <a:gd name="T4" fmla="*/ 560 w 2547"/>
                  <a:gd name="T5" fmla="*/ 4694 h 4694"/>
                  <a:gd name="T6" fmla="*/ 2547 w 2547"/>
                  <a:gd name="T7" fmla="*/ 2266 h 4694"/>
                  <a:gd name="T8" fmla="*/ 2376 w 2547"/>
                  <a:gd name="T9" fmla="*/ 0 h 4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7" h="4694">
                    <a:moveTo>
                      <a:pt x="2376" y="0"/>
                    </a:moveTo>
                    <a:lnTo>
                      <a:pt x="0" y="1346"/>
                    </a:lnTo>
                    <a:lnTo>
                      <a:pt x="560" y="4694"/>
                    </a:lnTo>
                    <a:lnTo>
                      <a:pt x="2547" y="2266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78"/>
              <p:cNvSpPr/>
              <p:nvPr/>
            </p:nvSpPr>
            <p:spPr bwMode="auto">
              <a:xfrm>
                <a:off x="5080397" y="3195893"/>
                <a:ext cx="1082278" cy="1076435"/>
              </a:xfrm>
              <a:custGeom>
                <a:avLst/>
                <a:gdLst>
                  <a:gd name="T0" fmla="*/ 3406 w 3406"/>
                  <a:gd name="T1" fmla="*/ 2775 h 3382"/>
                  <a:gd name="T2" fmla="*/ 3197 w 3406"/>
                  <a:gd name="T3" fmla="*/ 0 h 3382"/>
                  <a:gd name="T4" fmla="*/ 0 w 3406"/>
                  <a:gd name="T5" fmla="*/ 3382 h 3382"/>
                  <a:gd name="T6" fmla="*/ 3406 w 3406"/>
                  <a:gd name="T7" fmla="*/ 2775 h 3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6" h="3382">
                    <a:moveTo>
                      <a:pt x="3406" y="2775"/>
                    </a:moveTo>
                    <a:lnTo>
                      <a:pt x="3197" y="0"/>
                    </a:lnTo>
                    <a:lnTo>
                      <a:pt x="0" y="3382"/>
                    </a:lnTo>
                    <a:lnTo>
                      <a:pt x="3406" y="2775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79"/>
              <p:cNvSpPr/>
              <p:nvPr/>
            </p:nvSpPr>
            <p:spPr bwMode="auto">
              <a:xfrm>
                <a:off x="6096000" y="2485827"/>
                <a:ext cx="1547813" cy="1164746"/>
              </a:xfrm>
              <a:custGeom>
                <a:avLst/>
                <a:gdLst>
                  <a:gd name="T0" fmla="*/ 0 w 4868"/>
                  <a:gd name="T1" fmla="*/ 2238 h 3667"/>
                  <a:gd name="T2" fmla="*/ 2585 w 4868"/>
                  <a:gd name="T3" fmla="*/ 3667 h 3667"/>
                  <a:gd name="T4" fmla="*/ 4868 w 4868"/>
                  <a:gd name="T5" fmla="*/ 1862 h 3667"/>
                  <a:gd name="T6" fmla="*/ 1362 w 4868"/>
                  <a:gd name="T7" fmla="*/ 0 h 3667"/>
                  <a:gd name="T8" fmla="*/ 0 w 4868"/>
                  <a:gd name="T9" fmla="*/ 2238 h 3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8" h="3667">
                    <a:moveTo>
                      <a:pt x="0" y="2238"/>
                    </a:moveTo>
                    <a:lnTo>
                      <a:pt x="2585" y="3667"/>
                    </a:lnTo>
                    <a:lnTo>
                      <a:pt x="4868" y="1862"/>
                    </a:lnTo>
                    <a:lnTo>
                      <a:pt x="1362" y="0"/>
                    </a:lnTo>
                    <a:lnTo>
                      <a:pt x="0" y="2238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80"/>
              <p:cNvSpPr/>
              <p:nvPr/>
            </p:nvSpPr>
            <p:spPr bwMode="auto">
              <a:xfrm>
                <a:off x="4933950" y="4272328"/>
                <a:ext cx="1407319" cy="871173"/>
              </a:xfrm>
              <a:custGeom>
                <a:avLst/>
                <a:gdLst>
                  <a:gd name="T0" fmla="*/ 460 w 4426"/>
                  <a:gd name="T1" fmla="*/ 0 h 2741"/>
                  <a:gd name="T2" fmla="*/ 0 w 4426"/>
                  <a:gd name="T3" fmla="*/ 2741 h 2741"/>
                  <a:gd name="T4" fmla="*/ 4426 w 4426"/>
                  <a:gd name="T5" fmla="*/ 2741 h 2741"/>
                  <a:gd name="T6" fmla="*/ 460 w 4426"/>
                  <a:gd name="T7" fmla="*/ 0 h 2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26" h="2741">
                    <a:moveTo>
                      <a:pt x="460" y="0"/>
                    </a:moveTo>
                    <a:lnTo>
                      <a:pt x="0" y="2741"/>
                    </a:lnTo>
                    <a:lnTo>
                      <a:pt x="4426" y="2741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81"/>
              <p:cNvSpPr/>
              <p:nvPr/>
            </p:nvSpPr>
            <p:spPr bwMode="auto">
              <a:xfrm>
                <a:off x="4140994" y="4272328"/>
                <a:ext cx="939404" cy="871173"/>
              </a:xfrm>
              <a:custGeom>
                <a:avLst/>
                <a:gdLst>
                  <a:gd name="T0" fmla="*/ 2494 w 2954"/>
                  <a:gd name="T1" fmla="*/ 2741 h 2741"/>
                  <a:gd name="T2" fmla="*/ 2954 w 2954"/>
                  <a:gd name="T3" fmla="*/ 0 h 2741"/>
                  <a:gd name="T4" fmla="*/ 0 w 2954"/>
                  <a:gd name="T5" fmla="*/ 2741 h 2741"/>
                  <a:gd name="T6" fmla="*/ 2494 w 2954"/>
                  <a:gd name="T7" fmla="*/ 2741 h 2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54" h="2741">
                    <a:moveTo>
                      <a:pt x="2494" y="2741"/>
                    </a:moveTo>
                    <a:lnTo>
                      <a:pt x="2954" y="0"/>
                    </a:lnTo>
                    <a:lnTo>
                      <a:pt x="0" y="2741"/>
                    </a:lnTo>
                    <a:lnTo>
                      <a:pt x="2494" y="2741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82"/>
              <p:cNvSpPr/>
              <p:nvPr/>
            </p:nvSpPr>
            <p:spPr bwMode="auto">
              <a:xfrm>
                <a:off x="5080397" y="4078999"/>
                <a:ext cx="1260872" cy="1064502"/>
              </a:xfrm>
              <a:custGeom>
                <a:avLst/>
                <a:gdLst>
                  <a:gd name="T0" fmla="*/ 3406 w 3966"/>
                  <a:gd name="T1" fmla="*/ 0 h 3348"/>
                  <a:gd name="T2" fmla="*/ 0 w 3966"/>
                  <a:gd name="T3" fmla="*/ 607 h 3348"/>
                  <a:gd name="T4" fmla="*/ 3966 w 3966"/>
                  <a:gd name="T5" fmla="*/ 3348 h 3348"/>
                  <a:gd name="T6" fmla="*/ 3406 w 3966"/>
                  <a:gd name="T7" fmla="*/ 0 h 3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6" h="3348">
                    <a:moveTo>
                      <a:pt x="3406" y="0"/>
                    </a:moveTo>
                    <a:lnTo>
                      <a:pt x="0" y="607"/>
                    </a:lnTo>
                    <a:lnTo>
                      <a:pt x="3966" y="3348"/>
                    </a:lnTo>
                    <a:lnTo>
                      <a:pt x="3406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283"/>
              <p:cNvSpPr/>
              <p:nvPr/>
            </p:nvSpPr>
            <p:spPr bwMode="auto">
              <a:xfrm>
                <a:off x="4427935" y="3195893"/>
                <a:ext cx="1668065" cy="1076435"/>
              </a:xfrm>
              <a:custGeom>
                <a:avLst/>
                <a:gdLst>
                  <a:gd name="T0" fmla="*/ 2057 w 5254"/>
                  <a:gd name="T1" fmla="*/ 3382 h 3382"/>
                  <a:gd name="T2" fmla="*/ 5254 w 5254"/>
                  <a:gd name="T3" fmla="*/ 0 h 3382"/>
                  <a:gd name="T4" fmla="*/ 0 w 5254"/>
                  <a:gd name="T5" fmla="*/ 491 h 3382"/>
                  <a:gd name="T6" fmla="*/ 2057 w 5254"/>
                  <a:gd name="T7" fmla="*/ 3382 h 3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54" h="3382">
                    <a:moveTo>
                      <a:pt x="2057" y="3382"/>
                    </a:moveTo>
                    <a:lnTo>
                      <a:pt x="5254" y="0"/>
                    </a:lnTo>
                    <a:lnTo>
                      <a:pt x="0" y="491"/>
                    </a:lnTo>
                    <a:lnTo>
                      <a:pt x="2057" y="3382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84"/>
              <p:cNvSpPr/>
              <p:nvPr/>
            </p:nvSpPr>
            <p:spPr bwMode="auto">
              <a:xfrm>
                <a:off x="6917531" y="3077748"/>
                <a:ext cx="726281" cy="695745"/>
              </a:xfrm>
              <a:custGeom>
                <a:avLst/>
                <a:gdLst>
                  <a:gd name="T0" fmla="*/ 2203 w 2283"/>
                  <a:gd name="T1" fmla="*/ 2189 h 2189"/>
                  <a:gd name="T2" fmla="*/ 2283 w 2283"/>
                  <a:gd name="T3" fmla="*/ 0 h 2189"/>
                  <a:gd name="T4" fmla="*/ 0 w 2283"/>
                  <a:gd name="T5" fmla="*/ 1805 h 2189"/>
                  <a:gd name="T6" fmla="*/ 2203 w 2283"/>
                  <a:gd name="T7" fmla="*/ 2189 h 2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83" h="2189">
                    <a:moveTo>
                      <a:pt x="2203" y="2189"/>
                    </a:moveTo>
                    <a:lnTo>
                      <a:pt x="2283" y="0"/>
                    </a:lnTo>
                    <a:lnTo>
                      <a:pt x="0" y="1805"/>
                    </a:lnTo>
                    <a:lnTo>
                      <a:pt x="2203" y="2189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85"/>
              <p:cNvSpPr/>
              <p:nvPr/>
            </p:nvSpPr>
            <p:spPr bwMode="auto">
              <a:xfrm>
                <a:off x="7618810" y="3773492"/>
                <a:ext cx="1521619" cy="840145"/>
              </a:xfrm>
              <a:custGeom>
                <a:avLst/>
                <a:gdLst>
                  <a:gd name="T0" fmla="*/ 0 w 4789"/>
                  <a:gd name="T1" fmla="*/ 0 h 2646"/>
                  <a:gd name="T2" fmla="*/ 878 w 4789"/>
                  <a:gd name="T3" fmla="*/ 2646 h 2646"/>
                  <a:gd name="T4" fmla="*/ 4789 w 4789"/>
                  <a:gd name="T5" fmla="*/ 1815 h 2646"/>
                  <a:gd name="T6" fmla="*/ 0 w 4789"/>
                  <a:gd name="T7" fmla="*/ 0 h 2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9" h="2646">
                    <a:moveTo>
                      <a:pt x="0" y="0"/>
                    </a:moveTo>
                    <a:lnTo>
                      <a:pt x="878" y="2646"/>
                    </a:lnTo>
                    <a:lnTo>
                      <a:pt x="4789" y="18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286"/>
              <p:cNvSpPr/>
              <p:nvPr/>
            </p:nvSpPr>
            <p:spPr bwMode="auto">
              <a:xfrm>
                <a:off x="7618810" y="2596812"/>
                <a:ext cx="1016794" cy="1176680"/>
              </a:xfrm>
              <a:custGeom>
                <a:avLst/>
                <a:gdLst>
                  <a:gd name="T0" fmla="*/ 80 w 3198"/>
                  <a:gd name="T1" fmla="*/ 1512 h 3701"/>
                  <a:gd name="T2" fmla="*/ 0 w 3198"/>
                  <a:gd name="T3" fmla="*/ 3701 h 3701"/>
                  <a:gd name="T4" fmla="*/ 3198 w 3198"/>
                  <a:gd name="T5" fmla="*/ 2372 h 3701"/>
                  <a:gd name="T6" fmla="*/ 1766 w 3198"/>
                  <a:gd name="T7" fmla="*/ 0 h 3701"/>
                  <a:gd name="T8" fmla="*/ 80 w 3198"/>
                  <a:gd name="T9" fmla="*/ 1512 h 3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8" h="3701">
                    <a:moveTo>
                      <a:pt x="80" y="1512"/>
                    </a:moveTo>
                    <a:lnTo>
                      <a:pt x="0" y="3701"/>
                    </a:lnTo>
                    <a:lnTo>
                      <a:pt x="3198" y="2372"/>
                    </a:lnTo>
                    <a:lnTo>
                      <a:pt x="1766" y="0"/>
                    </a:lnTo>
                    <a:lnTo>
                      <a:pt x="80" y="1512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287"/>
              <p:cNvSpPr/>
              <p:nvPr/>
            </p:nvSpPr>
            <p:spPr bwMode="auto">
              <a:xfrm>
                <a:off x="6973491" y="4371380"/>
                <a:ext cx="925115" cy="772121"/>
              </a:xfrm>
              <a:custGeom>
                <a:avLst/>
                <a:gdLst>
                  <a:gd name="T0" fmla="*/ 2910 w 2910"/>
                  <a:gd name="T1" fmla="*/ 764 h 2428"/>
                  <a:gd name="T2" fmla="*/ 0 w 2910"/>
                  <a:gd name="T3" fmla="*/ 0 h 2428"/>
                  <a:gd name="T4" fmla="*/ 484 w 2910"/>
                  <a:gd name="T5" fmla="*/ 2428 h 2428"/>
                  <a:gd name="T6" fmla="*/ 2416 w 2910"/>
                  <a:gd name="T7" fmla="*/ 2428 h 2428"/>
                  <a:gd name="T8" fmla="*/ 2910 w 2910"/>
                  <a:gd name="T9" fmla="*/ 764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0" h="2428">
                    <a:moveTo>
                      <a:pt x="2910" y="764"/>
                    </a:moveTo>
                    <a:lnTo>
                      <a:pt x="0" y="0"/>
                    </a:lnTo>
                    <a:lnTo>
                      <a:pt x="484" y="2428"/>
                    </a:lnTo>
                    <a:lnTo>
                      <a:pt x="2416" y="2428"/>
                    </a:lnTo>
                    <a:lnTo>
                      <a:pt x="2910" y="76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288"/>
              <p:cNvSpPr/>
              <p:nvPr/>
            </p:nvSpPr>
            <p:spPr bwMode="auto">
              <a:xfrm>
                <a:off x="6917531" y="3650574"/>
                <a:ext cx="981075" cy="963063"/>
              </a:xfrm>
              <a:custGeom>
                <a:avLst/>
                <a:gdLst>
                  <a:gd name="T0" fmla="*/ 171 w 3081"/>
                  <a:gd name="T1" fmla="*/ 2266 h 3030"/>
                  <a:gd name="T2" fmla="*/ 3081 w 3081"/>
                  <a:gd name="T3" fmla="*/ 3030 h 3030"/>
                  <a:gd name="T4" fmla="*/ 2203 w 3081"/>
                  <a:gd name="T5" fmla="*/ 384 h 3030"/>
                  <a:gd name="T6" fmla="*/ 0 w 3081"/>
                  <a:gd name="T7" fmla="*/ 0 h 3030"/>
                  <a:gd name="T8" fmla="*/ 171 w 3081"/>
                  <a:gd name="T9" fmla="*/ 2266 h 3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1" h="3030">
                    <a:moveTo>
                      <a:pt x="171" y="2266"/>
                    </a:moveTo>
                    <a:lnTo>
                      <a:pt x="3081" y="3030"/>
                    </a:lnTo>
                    <a:lnTo>
                      <a:pt x="2203" y="384"/>
                    </a:lnTo>
                    <a:lnTo>
                      <a:pt x="0" y="0"/>
                    </a:lnTo>
                    <a:lnTo>
                      <a:pt x="171" y="2266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289"/>
              <p:cNvSpPr/>
              <p:nvPr/>
            </p:nvSpPr>
            <p:spPr bwMode="auto">
              <a:xfrm>
                <a:off x="7740254" y="4349899"/>
                <a:ext cx="1400175" cy="793602"/>
              </a:xfrm>
              <a:custGeom>
                <a:avLst/>
                <a:gdLst>
                  <a:gd name="T0" fmla="*/ 494 w 4405"/>
                  <a:gd name="T1" fmla="*/ 831 h 2495"/>
                  <a:gd name="T2" fmla="*/ 0 w 4405"/>
                  <a:gd name="T3" fmla="*/ 2495 h 2495"/>
                  <a:gd name="T4" fmla="*/ 2202 w 4405"/>
                  <a:gd name="T5" fmla="*/ 2495 h 2495"/>
                  <a:gd name="T6" fmla="*/ 4405 w 4405"/>
                  <a:gd name="T7" fmla="*/ 0 h 2495"/>
                  <a:gd name="T8" fmla="*/ 494 w 4405"/>
                  <a:gd name="T9" fmla="*/ 831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5" h="2495">
                    <a:moveTo>
                      <a:pt x="494" y="831"/>
                    </a:moveTo>
                    <a:lnTo>
                      <a:pt x="0" y="2495"/>
                    </a:lnTo>
                    <a:lnTo>
                      <a:pt x="2202" y="2495"/>
                    </a:lnTo>
                    <a:lnTo>
                      <a:pt x="4405" y="0"/>
                    </a:lnTo>
                    <a:lnTo>
                      <a:pt x="494" y="83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290"/>
              <p:cNvSpPr/>
              <p:nvPr/>
            </p:nvSpPr>
            <p:spPr bwMode="auto">
              <a:xfrm>
                <a:off x="6341269" y="4371380"/>
                <a:ext cx="784622" cy="772121"/>
              </a:xfrm>
              <a:custGeom>
                <a:avLst/>
                <a:gdLst>
                  <a:gd name="T0" fmla="*/ 2471 w 2471"/>
                  <a:gd name="T1" fmla="*/ 2428 h 2428"/>
                  <a:gd name="T2" fmla="*/ 1987 w 2471"/>
                  <a:gd name="T3" fmla="*/ 0 h 2428"/>
                  <a:gd name="T4" fmla="*/ 0 w 2471"/>
                  <a:gd name="T5" fmla="*/ 2428 h 2428"/>
                  <a:gd name="T6" fmla="*/ 2471 w 2471"/>
                  <a:gd name="T7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1" h="2428">
                    <a:moveTo>
                      <a:pt x="2471" y="2428"/>
                    </a:moveTo>
                    <a:lnTo>
                      <a:pt x="1987" y="0"/>
                    </a:lnTo>
                    <a:lnTo>
                      <a:pt x="0" y="2428"/>
                    </a:lnTo>
                    <a:lnTo>
                      <a:pt x="2471" y="2428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291"/>
              <p:cNvSpPr/>
              <p:nvPr/>
            </p:nvSpPr>
            <p:spPr bwMode="auto">
              <a:xfrm>
                <a:off x="8440341" y="4349899"/>
                <a:ext cx="700088" cy="793602"/>
              </a:xfrm>
              <a:custGeom>
                <a:avLst/>
                <a:gdLst>
                  <a:gd name="T0" fmla="*/ 2203 w 2203"/>
                  <a:gd name="T1" fmla="*/ 2495 h 2495"/>
                  <a:gd name="T2" fmla="*/ 2203 w 2203"/>
                  <a:gd name="T3" fmla="*/ 0 h 2495"/>
                  <a:gd name="T4" fmla="*/ 0 w 2203"/>
                  <a:gd name="T5" fmla="*/ 2495 h 2495"/>
                  <a:gd name="T6" fmla="*/ 2203 w 2203"/>
                  <a:gd name="T7" fmla="*/ 2495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3" h="2495">
                    <a:moveTo>
                      <a:pt x="2203" y="2495"/>
                    </a:moveTo>
                    <a:lnTo>
                      <a:pt x="2203" y="0"/>
                    </a:lnTo>
                    <a:lnTo>
                      <a:pt x="0" y="2495"/>
                    </a:lnTo>
                    <a:lnTo>
                      <a:pt x="2203" y="2495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292"/>
              <p:cNvSpPr/>
              <p:nvPr/>
            </p:nvSpPr>
            <p:spPr bwMode="auto">
              <a:xfrm>
                <a:off x="7618810" y="3351033"/>
                <a:ext cx="1521619" cy="998866"/>
              </a:xfrm>
              <a:custGeom>
                <a:avLst/>
                <a:gdLst>
                  <a:gd name="T0" fmla="*/ 0 w 4789"/>
                  <a:gd name="T1" fmla="*/ 1329 h 3144"/>
                  <a:gd name="T2" fmla="*/ 4789 w 4789"/>
                  <a:gd name="T3" fmla="*/ 3144 h 3144"/>
                  <a:gd name="T4" fmla="*/ 3198 w 4789"/>
                  <a:gd name="T5" fmla="*/ 0 h 3144"/>
                  <a:gd name="T6" fmla="*/ 0 w 4789"/>
                  <a:gd name="T7" fmla="*/ 1329 h 3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9" h="3144">
                    <a:moveTo>
                      <a:pt x="0" y="1329"/>
                    </a:moveTo>
                    <a:lnTo>
                      <a:pt x="4789" y="3144"/>
                    </a:lnTo>
                    <a:lnTo>
                      <a:pt x="3198" y="0"/>
                    </a:lnTo>
                    <a:lnTo>
                      <a:pt x="0" y="1329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293"/>
              <p:cNvSpPr/>
              <p:nvPr/>
            </p:nvSpPr>
            <p:spPr bwMode="auto">
              <a:xfrm>
                <a:off x="8622506" y="2551463"/>
                <a:ext cx="521494" cy="1798435"/>
              </a:xfrm>
              <a:custGeom>
                <a:avLst/>
                <a:gdLst>
                  <a:gd name="T0" fmla="*/ 0 w 1591"/>
                  <a:gd name="T1" fmla="*/ 2517 h 5661"/>
                  <a:gd name="T2" fmla="*/ 1591 w 1591"/>
                  <a:gd name="T3" fmla="*/ 5661 h 5661"/>
                  <a:gd name="T4" fmla="*/ 1591 w 1591"/>
                  <a:gd name="T5" fmla="*/ 0 h 5661"/>
                  <a:gd name="T6" fmla="*/ 0 w 1591"/>
                  <a:gd name="T7" fmla="*/ 2517 h 5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1" h="5661">
                    <a:moveTo>
                      <a:pt x="0" y="2517"/>
                    </a:moveTo>
                    <a:lnTo>
                      <a:pt x="1591" y="5661"/>
                    </a:lnTo>
                    <a:lnTo>
                      <a:pt x="1591" y="0"/>
                    </a:lnTo>
                    <a:lnTo>
                      <a:pt x="0" y="2517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294"/>
              <p:cNvSpPr/>
              <p:nvPr/>
            </p:nvSpPr>
            <p:spPr bwMode="auto">
              <a:xfrm>
                <a:off x="4399360" y="2340234"/>
                <a:ext cx="1696640" cy="855658"/>
              </a:xfrm>
              <a:custGeom>
                <a:avLst/>
                <a:gdLst>
                  <a:gd name="T0" fmla="*/ 5342 w 5342"/>
                  <a:gd name="T1" fmla="*/ 2698 h 2698"/>
                  <a:gd name="T2" fmla="*/ 3603 w 5342"/>
                  <a:gd name="T3" fmla="*/ 0 h 2698"/>
                  <a:gd name="T4" fmla="*/ 0 w 5342"/>
                  <a:gd name="T5" fmla="*/ 1092 h 2698"/>
                  <a:gd name="T6" fmla="*/ 5342 w 5342"/>
                  <a:gd name="T7" fmla="*/ 2698 h 2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42" h="2698">
                    <a:moveTo>
                      <a:pt x="5342" y="2698"/>
                    </a:moveTo>
                    <a:lnTo>
                      <a:pt x="3603" y="0"/>
                    </a:lnTo>
                    <a:lnTo>
                      <a:pt x="0" y="1092"/>
                    </a:lnTo>
                    <a:lnTo>
                      <a:pt x="5342" y="269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295"/>
              <p:cNvSpPr/>
              <p:nvPr/>
            </p:nvSpPr>
            <p:spPr bwMode="auto">
              <a:xfrm>
                <a:off x="6529388" y="1849752"/>
                <a:ext cx="1114425" cy="1227996"/>
              </a:xfrm>
              <a:custGeom>
                <a:avLst/>
                <a:gdLst>
                  <a:gd name="T0" fmla="*/ 0 w 3506"/>
                  <a:gd name="T1" fmla="*/ 1997 h 3859"/>
                  <a:gd name="T2" fmla="*/ 3506 w 3506"/>
                  <a:gd name="T3" fmla="*/ 3859 h 3859"/>
                  <a:gd name="T4" fmla="*/ 2148 w 3506"/>
                  <a:gd name="T5" fmla="*/ 0 h 3859"/>
                  <a:gd name="T6" fmla="*/ 0 w 3506"/>
                  <a:gd name="T7" fmla="*/ 1997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06" h="3859">
                    <a:moveTo>
                      <a:pt x="0" y="1997"/>
                    </a:moveTo>
                    <a:lnTo>
                      <a:pt x="3506" y="3859"/>
                    </a:lnTo>
                    <a:lnTo>
                      <a:pt x="2148" y="0"/>
                    </a:lnTo>
                    <a:lnTo>
                      <a:pt x="0" y="1997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296"/>
              <p:cNvSpPr/>
              <p:nvPr/>
            </p:nvSpPr>
            <p:spPr bwMode="auto">
              <a:xfrm>
                <a:off x="3070622" y="1"/>
                <a:ext cx="1250156" cy="537024"/>
              </a:xfrm>
              <a:custGeom>
                <a:avLst/>
                <a:gdLst>
                  <a:gd name="T0" fmla="*/ 3136 w 3932"/>
                  <a:gd name="T1" fmla="*/ 1691 h 1691"/>
                  <a:gd name="T2" fmla="*/ 3932 w 3932"/>
                  <a:gd name="T3" fmla="*/ 0 h 1691"/>
                  <a:gd name="T4" fmla="*/ 0 w 3932"/>
                  <a:gd name="T5" fmla="*/ 0 h 1691"/>
                  <a:gd name="T6" fmla="*/ 3136 w 3932"/>
                  <a:gd name="T7" fmla="*/ 1691 h 1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32" h="1691">
                    <a:moveTo>
                      <a:pt x="3136" y="1691"/>
                    </a:moveTo>
                    <a:lnTo>
                      <a:pt x="3932" y="0"/>
                    </a:lnTo>
                    <a:lnTo>
                      <a:pt x="0" y="0"/>
                    </a:lnTo>
                    <a:lnTo>
                      <a:pt x="3136" y="1691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297"/>
              <p:cNvSpPr/>
              <p:nvPr/>
            </p:nvSpPr>
            <p:spPr bwMode="auto">
              <a:xfrm>
                <a:off x="1821656" y="1"/>
                <a:ext cx="1268016" cy="985738"/>
              </a:xfrm>
              <a:custGeom>
                <a:avLst/>
                <a:gdLst>
                  <a:gd name="T0" fmla="*/ 3987 w 3988"/>
                  <a:gd name="T1" fmla="*/ 3100 h 3100"/>
                  <a:gd name="T2" fmla="*/ 3988 w 3988"/>
                  <a:gd name="T3" fmla="*/ 3099 h 3100"/>
                  <a:gd name="T4" fmla="*/ 3931 w 3988"/>
                  <a:gd name="T5" fmla="*/ 0 h 3100"/>
                  <a:gd name="T6" fmla="*/ 0 w 3988"/>
                  <a:gd name="T7" fmla="*/ 0 h 3100"/>
                  <a:gd name="T8" fmla="*/ 966 w 3988"/>
                  <a:gd name="T9" fmla="*/ 989 h 3100"/>
                  <a:gd name="T10" fmla="*/ 3987 w 3988"/>
                  <a:gd name="T11" fmla="*/ 3100 h 3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8" h="3100">
                    <a:moveTo>
                      <a:pt x="3987" y="3100"/>
                    </a:moveTo>
                    <a:lnTo>
                      <a:pt x="3988" y="3099"/>
                    </a:lnTo>
                    <a:lnTo>
                      <a:pt x="3931" y="0"/>
                    </a:lnTo>
                    <a:lnTo>
                      <a:pt x="0" y="0"/>
                    </a:lnTo>
                    <a:lnTo>
                      <a:pt x="966" y="989"/>
                    </a:lnTo>
                    <a:lnTo>
                      <a:pt x="3987" y="310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298"/>
              <p:cNvSpPr/>
              <p:nvPr/>
            </p:nvSpPr>
            <p:spPr bwMode="auto">
              <a:xfrm>
                <a:off x="3087291" y="985739"/>
                <a:ext cx="1052513" cy="1058535"/>
              </a:xfrm>
              <a:custGeom>
                <a:avLst/>
                <a:gdLst>
                  <a:gd name="T0" fmla="*/ 1 w 3310"/>
                  <a:gd name="T1" fmla="*/ 0 h 3331"/>
                  <a:gd name="T2" fmla="*/ 0 w 3310"/>
                  <a:gd name="T3" fmla="*/ 1 h 3331"/>
                  <a:gd name="T4" fmla="*/ 1114 w 3310"/>
                  <a:gd name="T5" fmla="*/ 3331 h 3331"/>
                  <a:gd name="T6" fmla="*/ 3310 w 3310"/>
                  <a:gd name="T7" fmla="*/ 930 h 3331"/>
                  <a:gd name="T8" fmla="*/ 1 w 3310"/>
                  <a:gd name="T9" fmla="*/ 0 h 3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0" h="3331">
                    <a:moveTo>
                      <a:pt x="1" y="0"/>
                    </a:moveTo>
                    <a:lnTo>
                      <a:pt x="0" y="1"/>
                    </a:lnTo>
                    <a:lnTo>
                      <a:pt x="1114" y="3331"/>
                    </a:lnTo>
                    <a:lnTo>
                      <a:pt x="3310" y="9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299"/>
              <p:cNvSpPr/>
              <p:nvPr/>
            </p:nvSpPr>
            <p:spPr bwMode="auto">
              <a:xfrm>
                <a:off x="1625204" y="315055"/>
                <a:ext cx="1462088" cy="1325854"/>
              </a:xfrm>
              <a:custGeom>
                <a:avLst/>
                <a:gdLst>
                  <a:gd name="T0" fmla="*/ 2901 w 4603"/>
                  <a:gd name="T1" fmla="*/ 2846 h 4171"/>
                  <a:gd name="T2" fmla="*/ 4603 w 4603"/>
                  <a:gd name="T3" fmla="*/ 2111 h 4171"/>
                  <a:gd name="T4" fmla="*/ 1582 w 4603"/>
                  <a:gd name="T5" fmla="*/ 0 h 4171"/>
                  <a:gd name="T6" fmla="*/ 0 w 4603"/>
                  <a:gd name="T7" fmla="*/ 1381 h 4171"/>
                  <a:gd name="T8" fmla="*/ 1336 w 4603"/>
                  <a:gd name="T9" fmla="*/ 4171 h 4171"/>
                  <a:gd name="T10" fmla="*/ 2901 w 4603"/>
                  <a:gd name="T11" fmla="*/ 2846 h 4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3" h="4171">
                    <a:moveTo>
                      <a:pt x="2901" y="2846"/>
                    </a:moveTo>
                    <a:lnTo>
                      <a:pt x="4603" y="2111"/>
                    </a:lnTo>
                    <a:lnTo>
                      <a:pt x="1582" y="0"/>
                    </a:lnTo>
                    <a:lnTo>
                      <a:pt x="0" y="1381"/>
                    </a:lnTo>
                    <a:lnTo>
                      <a:pt x="1336" y="4171"/>
                    </a:lnTo>
                    <a:lnTo>
                      <a:pt x="2901" y="2846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300"/>
              <p:cNvSpPr/>
              <p:nvPr/>
            </p:nvSpPr>
            <p:spPr bwMode="auto">
              <a:xfrm>
                <a:off x="2050256" y="985739"/>
                <a:ext cx="1391841" cy="1058535"/>
              </a:xfrm>
              <a:custGeom>
                <a:avLst/>
                <a:gdLst>
                  <a:gd name="T0" fmla="*/ 3267 w 4381"/>
                  <a:gd name="T1" fmla="*/ 0 h 3330"/>
                  <a:gd name="T2" fmla="*/ 1565 w 4381"/>
                  <a:gd name="T3" fmla="*/ 735 h 3330"/>
                  <a:gd name="T4" fmla="*/ 0 w 4381"/>
                  <a:gd name="T5" fmla="*/ 2060 h 3330"/>
                  <a:gd name="T6" fmla="*/ 4381 w 4381"/>
                  <a:gd name="T7" fmla="*/ 3330 h 3330"/>
                  <a:gd name="T8" fmla="*/ 3267 w 4381"/>
                  <a:gd name="T9" fmla="*/ 0 h 3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1" h="3330">
                    <a:moveTo>
                      <a:pt x="3267" y="0"/>
                    </a:moveTo>
                    <a:lnTo>
                      <a:pt x="1565" y="735"/>
                    </a:lnTo>
                    <a:lnTo>
                      <a:pt x="0" y="2060"/>
                    </a:lnTo>
                    <a:lnTo>
                      <a:pt x="4381" y="3330"/>
                    </a:lnTo>
                    <a:lnTo>
                      <a:pt x="326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301"/>
              <p:cNvSpPr/>
              <p:nvPr/>
            </p:nvSpPr>
            <p:spPr bwMode="auto">
              <a:xfrm>
                <a:off x="3070622" y="1"/>
                <a:ext cx="996553" cy="985738"/>
              </a:xfrm>
              <a:custGeom>
                <a:avLst/>
                <a:gdLst>
                  <a:gd name="T0" fmla="*/ 0 w 3136"/>
                  <a:gd name="T1" fmla="*/ 0 h 3099"/>
                  <a:gd name="T2" fmla="*/ 57 w 3136"/>
                  <a:gd name="T3" fmla="*/ 3099 h 3099"/>
                  <a:gd name="T4" fmla="*/ 3136 w 3136"/>
                  <a:gd name="T5" fmla="*/ 1691 h 3099"/>
                  <a:gd name="T6" fmla="*/ 0 w 3136"/>
                  <a:gd name="T7" fmla="*/ 0 h 3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36" h="3099">
                    <a:moveTo>
                      <a:pt x="0" y="0"/>
                    </a:moveTo>
                    <a:lnTo>
                      <a:pt x="57" y="3099"/>
                    </a:lnTo>
                    <a:lnTo>
                      <a:pt x="3136" y="1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302"/>
              <p:cNvSpPr/>
              <p:nvPr/>
            </p:nvSpPr>
            <p:spPr bwMode="auto">
              <a:xfrm>
                <a:off x="3089672" y="537025"/>
                <a:ext cx="1825228" cy="744674"/>
              </a:xfrm>
              <a:custGeom>
                <a:avLst/>
                <a:gdLst>
                  <a:gd name="T0" fmla="*/ 3079 w 5745"/>
                  <a:gd name="T1" fmla="*/ 0 h 2338"/>
                  <a:gd name="T2" fmla="*/ 0 w 5745"/>
                  <a:gd name="T3" fmla="*/ 1408 h 2338"/>
                  <a:gd name="T4" fmla="*/ 3309 w 5745"/>
                  <a:gd name="T5" fmla="*/ 2338 h 2338"/>
                  <a:gd name="T6" fmla="*/ 5745 w 5745"/>
                  <a:gd name="T7" fmla="*/ 979 h 2338"/>
                  <a:gd name="T8" fmla="*/ 3079 w 5745"/>
                  <a:gd name="T9" fmla="*/ 0 h 2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5" h="2338">
                    <a:moveTo>
                      <a:pt x="3079" y="0"/>
                    </a:moveTo>
                    <a:lnTo>
                      <a:pt x="0" y="1408"/>
                    </a:lnTo>
                    <a:lnTo>
                      <a:pt x="3309" y="2338"/>
                    </a:lnTo>
                    <a:lnTo>
                      <a:pt x="5745" y="979"/>
                    </a:lnTo>
                    <a:lnTo>
                      <a:pt x="3079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303"/>
              <p:cNvSpPr/>
              <p:nvPr/>
            </p:nvSpPr>
            <p:spPr bwMode="auto">
              <a:xfrm>
                <a:off x="3442097" y="1281699"/>
                <a:ext cx="1656159" cy="762575"/>
              </a:xfrm>
              <a:custGeom>
                <a:avLst/>
                <a:gdLst>
                  <a:gd name="T0" fmla="*/ 2196 w 5210"/>
                  <a:gd name="T1" fmla="*/ 0 h 2401"/>
                  <a:gd name="T2" fmla="*/ 0 w 5210"/>
                  <a:gd name="T3" fmla="*/ 2401 h 2401"/>
                  <a:gd name="T4" fmla="*/ 5210 w 5210"/>
                  <a:gd name="T5" fmla="*/ 1611 h 2401"/>
                  <a:gd name="T6" fmla="*/ 2196 w 5210"/>
                  <a:gd name="T7" fmla="*/ 0 h 2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10" h="2401">
                    <a:moveTo>
                      <a:pt x="2196" y="0"/>
                    </a:moveTo>
                    <a:lnTo>
                      <a:pt x="0" y="2401"/>
                    </a:lnTo>
                    <a:lnTo>
                      <a:pt x="5210" y="1611"/>
                    </a:lnTo>
                    <a:lnTo>
                      <a:pt x="219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304"/>
              <p:cNvSpPr/>
              <p:nvPr/>
            </p:nvSpPr>
            <p:spPr bwMode="auto">
              <a:xfrm>
                <a:off x="3388519" y="2044274"/>
                <a:ext cx="1039416" cy="1307953"/>
              </a:xfrm>
              <a:custGeom>
                <a:avLst/>
                <a:gdLst>
                  <a:gd name="T0" fmla="*/ 3178 w 3266"/>
                  <a:gd name="T1" fmla="*/ 2019 h 4116"/>
                  <a:gd name="T2" fmla="*/ 169 w 3266"/>
                  <a:gd name="T3" fmla="*/ 0 h 4116"/>
                  <a:gd name="T4" fmla="*/ 0 w 3266"/>
                  <a:gd name="T5" fmla="*/ 3842 h 4116"/>
                  <a:gd name="T6" fmla="*/ 3266 w 3266"/>
                  <a:gd name="T7" fmla="*/ 4116 h 4116"/>
                  <a:gd name="T8" fmla="*/ 3178 w 3266"/>
                  <a:gd name="T9" fmla="*/ 2019 h 4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6" h="4116">
                    <a:moveTo>
                      <a:pt x="3178" y="2019"/>
                    </a:moveTo>
                    <a:lnTo>
                      <a:pt x="169" y="0"/>
                    </a:lnTo>
                    <a:lnTo>
                      <a:pt x="0" y="3842"/>
                    </a:lnTo>
                    <a:lnTo>
                      <a:pt x="3266" y="4116"/>
                    </a:lnTo>
                    <a:lnTo>
                      <a:pt x="3178" y="201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305"/>
              <p:cNvSpPr/>
              <p:nvPr/>
            </p:nvSpPr>
            <p:spPr bwMode="auto">
              <a:xfrm>
                <a:off x="3442097" y="1792469"/>
                <a:ext cx="1656159" cy="893848"/>
              </a:xfrm>
              <a:custGeom>
                <a:avLst/>
                <a:gdLst>
                  <a:gd name="T0" fmla="*/ 0 w 5210"/>
                  <a:gd name="T1" fmla="*/ 790 h 2809"/>
                  <a:gd name="T2" fmla="*/ 3009 w 5210"/>
                  <a:gd name="T3" fmla="*/ 2809 h 2809"/>
                  <a:gd name="T4" fmla="*/ 5210 w 5210"/>
                  <a:gd name="T5" fmla="*/ 0 h 2809"/>
                  <a:gd name="T6" fmla="*/ 0 w 5210"/>
                  <a:gd name="T7" fmla="*/ 790 h 2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10" h="2809">
                    <a:moveTo>
                      <a:pt x="0" y="790"/>
                    </a:moveTo>
                    <a:lnTo>
                      <a:pt x="3009" y="2809"/>
                    </a:lnTo>
                    <a:lnTo>
                      <a:pt x="5210" y="0"/>
                    </a:lnTo>
                    <a:lnTo>
                      <a:pt x="0" y="79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306"/>
              <p:cNvSpPr/>
              <p:nvPr/>
            </p:nvSpPr>
            <p:spPr bwMode="auto">
              <a:xfrm>
                <a:off x="779860" y="1"/>
                <a:ext cx="1347788" cy="952323"/>
              </a:xfrm>
              <a:custGeom>
                <a:avLst/>
                <a:gdLst>
                  <a:gd name="T0" fmla="*/ 4241 w 4241"/>
                  <a:gd name="T1" fmla="*/ 989 h 2994"/>
                  <a:gd name="T2" fmla="*/ 3275 w 4241"/>
                  <a:gd name="T3" fmla="*/ 0 h 2994"/>
                  <a:gd name="T4" fmla="*/ 1995 w 4241"/>
                  <a:gd name="T5" fmla="*/ 0 h 2994"/>
                  <a:gd name="T6" fmla="*/ 0 w 4241"/>
                  <a:gd name="T7" fmla="*/ 2994 h 2994"/>
                  <a:gd name="T8" fmla="*/ 2659 w 4241"/>
                  <a:gd name="T9" fmla="*/ 2370 h 2994"/>
                  <a:gd name="T10" fmla="*/ 4241 w 4241"/>
                  <a:gd name="T11" fmla="*/ 989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41" h="2994">
                    <a:moveTo>
                      <a:pt x="4241" y="989"/>
                    </a:moveTo>
                    <a:lnTo>
                      <a:pt x="3275" y="0"/>
                    </a:lnTo>
                    <a:lnTo>
                      <a:pt x="1995" y="0"/>
                    </a:lnTo>
                    <a:lnTo>
                      <a:pt x="0" y="2994"/>
                    </a:lnTo>
                    <a:lnTo>
                      <a:pt x="2659" y="2370"/>
                    </a:lnTo>
                    <a:lnTo>
                      <a:pt x="4241" y="989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307"/>
              <p:cNvSpPr/>
              <p:nvPr/>
            </p:nvSpPr>
            <p:spPr bwMode="auto">
              <a:xfrm>
                <a:off x="0" y="1"/>
                <a:ext cx="779860" cy="952323"/>
              </a:xfrm>
              <a:custGeom>
                <a:avLst/>
                <a:gdLst>
                  <a:gd name="T0" fmla="*/ 1101 w 2454"/>
                  <a:gd name="T1" fmla="*/ 0 h 2994"/>
                  <a:gd name="T2" fmla="*/ 0 w 2454"/>
                  <a:gd name="T3" fmla="*/ 0 h 2994"/>
                  <a:gd name="T4" fmla="*/ 0 w 2454"/>
                  <a:gd name="T5" fmla="*/ 2045 h 2994"/>
                  <a:gd name="T6" fmla="*/ 2454 w 2454"/>
                  <a:gd name="T7" fmla="*/ 2994 h 2994"/>
                  <a:gd name="T8" fmla="*/ 1101 w 2454"/>
                  <a:gd name="T9" fmla="*/ 0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4" h="2994">
                    <a:moveTo>
                      <a:pt x="1101" y="0"/>
                    </a:moveTo>
                    <a:lnTo>
                      <a:pt x="0" y="0"/>
                    </a:lnTo>
                    <a:lnTo>
                      <a:pt x="0" y="2045"/>
                    </a:lnTo>
                    <a:lnTo>
                      <a:pt x="2454" y="299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308"/>
              <p:cNvSpPr/>
              <p:nvPr/>
            </p:nvSpPr>
            <p:spPr bwMode="auto">
              <a:xfrm>
                <a:off x="350044" y="0"/>
                <a:ext cx="1064419" cy="952323"/>
              </a:xfrm>
              <a:custGeom>
                <a:avLst/>
                <a:gdLst>
                  <a:gd name="T0" fmla="*/ 0 w 3348"/>
                  <a:gd name="T1" fmla="*/ 0 h 2994"/>
                  <a:gd name="T2" fmla="*/ 1353 w 3348"/>
                  <a:gd name="T3" fmla="*/ 2994 h 2994"/>
                  <a:gd name="T4" fmla="*/ 3348 w 3348"/>
                  <a:gd name="T5" fmla="*/ 0 h 2994"/>
                  <a:gd name="T6" fmla="*/ 0 w 3348"/>
                  <a:gd name="T7" fmla="*/ 0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48" h="2994">
                    <a:moveTo>
                      <a:pt x="0" y="0"/>
                    </a:moveTo>
                    <a:lnTo>
                      <a:pt x="1353" y="2994"/>
                    </a:lnTo>
                    <a:lnTo>
                      <a:pt x="33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309"/>
              <p:cNvSpPr/>
              <p:nvPr/>
            </p:nvSpPr>
            <p:spPr bwMode="auto">
              <a:xfrm>
                <a:off x="0" y="650398"/>
                <a:ext cx="825104" cy="1039440"/>
              </a:xfrm>
              <a:custGeom>
                <a:avLst/>
                <a:gdLst>
                  <a:gd name="T0" fmla="*/ 2454 w 2592"/>
                  <a:gd name="T1" fmla="*/ 949 h 3269"/>
                  <a:gd name="T2" fmla="*/ 0 w 2592"/>
                  <a:gd name="T3" fmla="*/ 0 h 3269"/>
                  <a:gd name="T4" fmla="*/ 0 w 2592"/>
                  <a:gd name="T5" fmla="*/ 2269 h 3269"/>
                  <a:gd name="T6" fmla="*/ 2592 w 2592"/>
                  <a:gd name="T7" fmla="*/ 3269 h 3269"/>
                  <a:gd name="T8" fmla="*/ 2454 w 2592"/>
                  <a:gd name="T9" fmla="*/ 949 h 3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2" h="3269">
                    <a:moveTo>
                      <a:pt x="2454" y="949"/>
                    </a:moveTo>
                    <a:lnTo>
                      <a:pt x="0" y="0"/>
                    </a:lnTo>
                    <a:lnTo>
                      <a:pt x="0" y="2269"/>
                    </a:lnTo>
                    <a:lnTo>
                      <a:pt x="2592" y="3269"/>
                    </a:lnTo>
                    <a:lnTo>
                      <a:pt x="2454" y="949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310"/>
              <p:cNvSpPr/>
              <p:nvPr/>
            </p:nvSpPr>
            <p:spPr bwMode="auto">
              <a:xfrm>
                <a:off x="0" y="1371204"/>
                <a:ext cx="825104" cy="842532"/>
              </a:xfrm>
              <a:custGeom>
                <a:avLst/>
                <a:gdLst>
                  <a:gd name="T0" fmla="*/ 0 w 2592"/>
                  <a:gd name="T1" fmla="*/ 2652 h 2652"/>
                  <a:gd name="T2" fmla="*/ 2592 w 2592"/>
                  <a:gd name="T3" fmla="*/ 1000 h 2652"/>
                  <a:gd name="T4" fmla="*/ 0 w 2592"/>
                  <a:gd name="T5" fmla="*/ 0 h 2652"/>
                  <a:gd name="T6" fmla="*/ 0 w 2592"/>
                  <a:gd name="T7" fmla="*/ 2652 h 2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2" h="2652">
                    <a:moveTo>
                      <a:pt x="0" y="2652"/>
                    </a:moveTo>
                    <a:lnTo>
                      <a:pt x="2592" y="1000"/>
                    </a:lnTo>
                    <a:lnTo>
                      <a:pt x="0" y="0"/>
                    </a:lnTo>
                    <a:lnTo>
                      <a:pt x="0" y="2652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311"/>
              <p:cNvSpPr/>
              <p:nvPr/>
            </p:nvSpPr>
            <p:spPr bwMode="auto">
              <a:xfrm>
                <a:off x="0" y="1689838"/>
                <a:ext cx="1157288" cy="1284085"/>
              </a:xfrm>
              <a:custGeom>
                <a:avLst/>
                <a:gdLst>
                  <a:gd name="T0" fmla="*/ 2592 w 3640"/>
                  <a:gd name="T1" fmla="*/ 0 h 4042"/>
                  <a:gd name="T2" fmla="*/ 0 w 3640"/>
                  <a:gd name="T3" fmla="*/ 1652 h 4042"/>
                  <a:gd name="T4" fmla="*/ 1371 w 3640"/>
                  <a:gd name="T5" fmla="*/ 4042 h 4042"/>
                  <a:gd name="T6" fmla="*/ 3640 w 3640"/>
                  <a:gd name="T7" fmla="*/ 3112 h 4042"/>
                  <a:gd name="T8" fmla="*/ 2592 w 3640"/>
                  <a:gd name="T9" fmla="*/ 0 h 4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0" h="4042">
                    <a:moveTo>
                      <a:pt x="2592" y="0"/>
                    </a:moveTo>
                    <a:lnTo>
                      <a:pt x="0" y="1652"/>
                    </a:lnTo>
                    <a:lnTo>
                      <a:pt x="1371" y="4042"/>
                    </a:lnTo>
                    <a:lnTo>
                      <a:pt x="3640" y="3112"/>
                    </a:lnTo>
                    <a:lnTo>
                      <a:pt x="259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312"/>
              <p:cNvSpPr/>
              <p:nvPr/>
            </p:nvSpPr>
            <p:spPr bwMode="auto">
              <a:xfrm>
                <a:off x="1157288" y="2654095"/>
                <a:ext cx="894160" cy="838952"/>
              </a:xfrm>
              <a:custGeom>
                <a:avLst/>
                <a:gdLst>
                  <a:gd name="T0" fmla="*/ 2816 w 2816"/>
                  <a:gd name="T1" fmla="*/ 1 h 2636"/>
                  <a:gd name="T2" fmla="*/ 2815 w 2816"/>
                  <a:gd name="T3" fmla="*/ 0 h 2636"/>
                  <a:gd name="T4" fmla="*/ 0 w 2816"/>
                  <a:gd name="T5" fmla="*/ 75 h 2636"/>
                  <a:gd name="T6" fmla="*/ 1129 w 2816"/>
                  <a:gd name="T7" fmla="*/ 2636 h 2636"/>
                  <a:gd name="T8" fmla="*/ 2816 w 2816"/>
                  <a:gd name="T9" fmla="*/ 1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6" h="2636">
                    <a:moveTo>
                      <a:pt x="2816" y="1"/>
                    </a:moveTo>
                    <a:lnTo>
                      <a:pt x="2815" y="0"/>
                    </a:lnTo>
                    <a:lnTo>
                      <a:pt x="0" y="75"/>
                    </a:lnTo>
                    <a:lnTo>
                      <a:pt x="1129" y="263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313"/>
              <p:cNvSpPr/>
              <p:nvPr/>
            </p:nvSpPr>
            <p:spPr bwMode="auto">
              <a:xfrm>
                <a:off x="2051447" y="2654095"/>
                <a:ext cx="1337072" cy="1138492"/>
              </a:xfrm>
              <a:custGeom>
                <a:avLst/>
                <a:gdLst>
                  <a:gd name="T0" fmla="*/ 0 w 4206"/>
                  <a:gd name="T1" fmla="*/ 0 h 3576"/>
                  <a:gd name="T2" fmla="*/ 1 w 4206"/>
                  <a:gd name="T3" fmla="*/ 1 h 3576"/>
                  <a:gd name="T4" fmla="*/ 865 w 4206"/>
                  <a:gd name="T5" fmla="*/ 3576 h 3576"/>
                  <a:gd name="T6" fmla="*/ 4206 w 4206"/>
                  <a:gd name="T7" fmla="*/ 1921 h 3576"/>
                  <a:gd name="T8" fmla="*/ 1 w 4206"/>
                  <a:gd name="T9" fmla="*/ 0 h 3576"/>
                  <a:gd name="T10" fmla="*/ 0 w 4206"/>
                  <a:gd name="T11" fmla="*/ 0 h 3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06" h="3576">
                    <a:moveTo>
                      <a:pt x="0" y="0"/>
                    </a:moveTo>
                    <a:lnTo>
                      <a:pt x="1" y="1"/>
                    </a:lnTo>
                    <a:lnTo>
                      <a:pt x="865" y="3576"/>
                    </a:lnTo>
                    <a:lnTo>
                      <a:pt x="4206" y="192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314"/>
              <p:cNvSpPr/>
              <p:nvPr/>
            </p:nvSpPr>
            <p:spPr bwMode="auto">
              <a:xfrm>
                <a:off x="2051447" y="2654095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315"/>
              <p:cNvSpPr/>
              <p:nvPr/>
            </p:nvSpPr>
            <p:spPr bwMode="auto">
              <a:xfrm>
                <a:off x="2050256" y="1640909"/>
                <a:ext cx="1391841" cy="1013186"/>
              </a:xfrm>
              <a:custGeom>
                <a:avLst/>
                <a:gdLst>
                  <a:gd name="T0" fmla="*/ 6 w 4381"/>
                  <a:gd name="T1" fmla="*/ 3191 h 3191"/>
                  <a:gd name="T2" fmla="*/ 7 w 4381"/>
                  <a:gd name="T3" fmla="*/ 3191 h 3191"/>
                  <a:gd name="T4" fmla="*/ 4381 w 4381"/>
                  <a:gd name="T5" fmla="*/ 1270 h 3191"/>
                  <a:gd name="T6" fmla="*/ 0 w 4381"/>
                  <a:gd name="T7" fmla="*/ 0 h 3191"/>
                  <a:gd name="T8" fmla="*/ 6 w 4381"/>
                  <a:gd name="T9" fmla="*/ 3191 h 3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1" h="3191">
                    <a:moveTo>
                      <a:pt x="6" y="3191"/>
                    </a:moveTo>
                    <a:lnTo>
                      <a:pt x="7" y="3191"/>
                    </a:lnTo>
                    <a:lnTo>
                      <a:pt x="4381" y="1270"/>
                    </a:lnTo>
                    <a:lnTo>
                      <a:pt x="0" y="0"/>
                    </a:lnTo>
                    <a:lnTo>
                      <a:pt x="6" y="3191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316"/>
              <p:cNvSpPr/>
              <p:nvPr/>
            </p:nvSpPr>
            <p:spPr bwMode="auto">
              <a:xfrm>
                <a:off x="1157288" y="1640909"/>
                <a:ext cx="894160" cy="1037053"/>
              </a:xfrm>
              <a:custGeom>
                <a:avLst/>
                <a:gdLst>
                  <a:gd name="T0" fmla="*/ 2815 w 2815"/>
                  <a:gd name="T1" fmla="*/ 3191 h 3266"/>
                  <a:gd name="T2" fmla="*/ 2809 w 2815"/>
                  <a:gd name="T3" fmla="*/ 0 h 3266"/>
                  <a:gd name="T4" fmla="*/ 0 w 2815"/>
                  <a:gd name="T5" fmla="*/ 3266 h 3266"/>
                  <a:gd name="T6" fmla="*/ 2815 w 2815"/>
                  <a:gd name="T7" fmla="*/ 3191 h 3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5" h="3266">
                    <a:moveTo>
                      <a:pt x="2815" y="3191"/>
                    </a:moveTo>
                    <a:lnTo>
                      <a:pt x="2809" y="0"/>
                    </a:lnTo>
                    <a:lnTo>
                      <a:pt x="0" y="3266"/>
                    </a:lnTo>
                    <a:lnTo>
                      <a:pt x="2815" y="3191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317"/>
              <p:cNvSpPr/>
              <p:nvPr/>
            </p:nvSpPr>
            <p:spPr bwMode="auto">
              <a:xfrm>
                <a:off x="825104" y="1640909"/>
                <a:ext cx="1225153" cy="1037053"/>
              </a:xfrm>
              <a:custGeom>
                <a:avLst/>
                <a:gdLst>
                  <a:gd name="T0" fmla="*/ 1048 w 3857"/>
                  <a:gd name="T1" fmla="*/ 3266 h 3266"/>
                  <a:gd name="T2" fmla="*/ 3857 w 3857"/>
                  <a:gd name="T3" fmla="*/ 0 h 3266"/>
                  <a:gd name="T4" fmla="*/ 0 w 3857"/>
                  <a:gd name="T5" fmla="*/ 154 h 3266"/>
                  <a:gd name="T6" fmla="*/ 1048 w 3857"/>
                  <a:gd name="T7" fmla="*/ 3266 h 3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57" h="3266">
                    <a:moveTo>
                      <a:pt x="1048" y="3266"/>
                    </a:moveTo>
                    <a:lnTo>
                      <a:pt x="3857" y="0"/>
                    </a:lnTo>
                    <a:lnTo>
                      <a:pt x="0" y="154"/>
                    </a:lnTo>
                    <a:lnTo>
                      <a:pt x="1048" y="3266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318"/>
              <p:cNvSpPr/>
              <p:nvPr/>
            </p:nvSpPr>
            <p:spPr bwMode="auto">
              <a:xfrm>
                <a:off x="779860" y="753029"/>
                <a:ext cx="1270397" cy="936809"/>
              </a:xfrm>
              <a:custGeom>
                <a:avLst/>
                <a:gdLst>
                  <a:gd name="T0" fmla="*/ 3995 w 3995"/>
                  <a:gd name="T1" fmla="*/ 2790 h 2944"/>
                  <a:gd name="T2" fmla="*/ 2659 w 3995"/>
                  <a:gd name="T3" fmla="*/ 0 h 2944"/>
                  <a:gd name="T4" fmla="*/ 0 w 3995"/>
                  <a:gd name="T5" fmla="*/ 624 h 2944"/>
                  <a:gd name="T6" fmla="*/ 138 w 3995"/>
                  <a:gd name="T7" fmla="*/ 2944 h 2944"/>
                  <a:gd name="T8" fmla="*/ 3995 w 3995"/>
                  <a:gd name="T9" fmla="*/ 2790 h 2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95" h="2944">
                    <a:moveTo>
                      <a:pt x="3995" y="2790"/>
                    </a:moveTo>
                    <a:lnTo>
                      <a:pt x="2659" y="0"/>
                    </a:lnTo>
                    <a:lnTo>
                      <a:pt x="0" y="624"/>
                    </a:lnTo>
                    <a:lnTo>
                      <a:pt x="138" y="2944"/>
                    </a:lnTo>
                    <a:lnTo>
                      <a:pt x="3995" y="279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319"/>
              <p:cNvSpPr/>
              <p:nvPr/>
            </p:nvSpPr>
            <p:spPr bwMode="auto">
              <a:xfrm>
                <a:off x="435769" y="2677962"/>
                <a:ext cx="1079897" cy="1441612"/>
              </a:xfrm>
              <a:custGeom>
                <a:avLst/>
                <a:gdLst>
                  <a:gd name="T0" fmla="*/ 0 w 3398"/>
                  <a:gd name="T1" fmla="*/ 930 h 4535"/>
                  <a:gd name="T2" fmla="*/ 1124 w 3398"/>
                  <a:gd name="T3" fmla="*/ 4535 h 4535"/>
                  <a:gd name="T4" fmla="*/ 3398 w 3398"/>
                  <a:gd name="T5" fmla="*/ 2561 h 4535"/>
                  <a:gd name="T6" fmla="*/ 2269 w 3398"/>
                  <a:gd name="T7" fmla="*/ 0 h 4535"/>
                  <a:gd name="T8" fmla="*/ 0 w 3398"/>
                  <a:gd name="T9" fmla="*/ 930 h 4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98" h="4535">
                    <a:moveTo>
                      <a:pt x="0" y="930"/>
                    </a:moveTo>
                    <a:lnTo>
                      <a:pt x="1124" y="4535"/>
                    </a:lnTo>
                    <a:lnTo>
                      <a:pt x="3398" y="2561"/>
                    </a:lnTo>
                    <a:lnTo>
                      <a:pt x="2269" y="0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320"/>
              <p:cNvSpPr/>
              <p:nvPr/>
            </p:nvSpPr>
            <p:spPr bwMode="auto">
              <a:xfrm>
                <a:off x="0" y="2973923"/>
                <a:ext cx="792956" cy="1145652"/>
              </a:xfrm>
              <a:custGeom>
                <a:avLst/>
                <a:gdLst>
                  <a:gd name="T0" fmla="*/ 1371 w 2495"/>
                  <a:gd name="T1" fmla="*/ 0 h 3605"/>
                  <a:gd name="T2" fmla="*/ 0 w 2495"/>
                  <a:gd name="T3" fmla="*/ 1203 h 3605"/>
                  <a:gd name="T4" fmla="*/ 0 w 2495"/>
                  <a:gd name="T5" fmla="*/ 3203 h 3605"/>
                  <a:gd name="T6" fmla="*/ 2495 w 2495"/>
                  <a:gd name="T7" fmla="*/ 3605 h 3605"/>
                  <a:gd name="T8" fmla="*/ 1371 w 2495"/>
                  <a:gd name="T9" fmla="*/ 0 h 3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5" h="3605">
                    <a:moveTo>
                      <a:pt x="1371" y="0"/>
                    </a:moveTo>
                    <a:lnTo>
                      <a:pt x="0" y="1203"/>
                    </a:lnTo>
                    <a:lnTo>
                      <a:pt x="0" y="3203"/>
                    </a:lnTo>
                    <a:lnTo>
                      <a:pt x="2495" y="3605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321"/>
              <p:cNvSpPr/>
              <p:nvPr/>
            </p:nvSpPr>
            <p:spPr bwMode="auto">
              <a:xfrm>
                <a:off x="0" y="2213735"/>
                <a:ext cx="435769" cy="1143265"/>
              </a:xfrm>
              <a:custGeom>
                <a:avLst/>
                <a:gdLst>
                  <a:gd name="T0" fmla="*/ 0 w 1371"/>
                  <a:gd name="T1" fmla="*/ 3593 h 3593"/>
                  <a:gd name="T2" fmla="*/ 1371 w 1371"/>
                  <a:gd name="T3" fmla="*/ 2390 h 3593"/>
                  <a:gd name="T4" fmla="*/ 0 w 1371"/>
                  <a:gd name="T5" fmla="*/ 0 h 3593"/>
                  <a:gd name="T6" fmla="*/ 0 w 1371"/>
                  <a:gd name="T7" fmla="*/ 3593 h 3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1" h="3593">
                    <a:moveTo>
                      <a:pt x="0" y="3593"/>
                    </a:moveTo>
                    <a:lnTo>
                      <a:pt x="1371" y="2390"/>
                    </a:lnTo>
                    <a:lnTo>
                      <a:pt x="0" y="0"/>
                    </a:lnTo>
                    <a:lnTo>
                      <a:pt x="0" y="3593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322"/>
              <p:cNvSpPr/>
              <p:nvPr/>
            </p:nvSpPr>
            <p:spPr bwMode="auto">
              <a:xfrm>
                <a:off x="0" y="3993075"/>
                <a:ext cx="792956" cy="811503"/>
              </a:xfrm>
              <a:custGeom>
                <a:avLst/>
                <a:gdLst>
                  <a:gd name="T0" fmla="*/ 2495 w 2495"/>
                  <a:gd name="T1" fmla="*/ 402 h 2554"/>
                  <a:gd name="T2" fmla="*/ 0 w 2495"/>
                  <a:gd name="T3" fmla="*/ 0 h 2554"/>
                  <a:gd name="T4" fmla="*/ 0 w 2495"/>
                  <a:gd name="T5" fmla="*/ 2554 h 2554"/>
                  <a:gd name="T6" fmla="*/ 2495 w 2495"/>
                  <a:gd name="T7" fmla="*/ 402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5" h="2554">
                    <a:moveTo>
                      <a:pt x="2495" y="402"/>
                    </a:moveTo>
                    <a:lnTo>
                      <a:pt x="0" y="0"/>
                    </a:lnTo>
                    <a:lnTo>
                      <a:pt x="0" y="2554"/>
                    </a:lnTo>
                    <a:lnTo>
                      <a:pt x="2495" y="402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323"/>
              <p:cNvSpPr/>
              <p:nvPr/>
            </p:nvSpPr>
            <p:spPr bwMode="auto">
              <a:xfrm>
                <a:off x="839391" y="4631538"/>
                <a:ext cx="838200" cy="511963"/>
              </a:xfrm>
              <a:custGeom>
                <a:avLst/>
                <a:gdLst>
                  <a:gd name="T0" fmla="*/ 627 w 2640"/>
                  <a:gd name="T1" fmla="*/ 0 h 1608"/>
                  <a:gd name="T2" fmla="*/ 0 w 2640"/>
                  <a:gd name="T3" fmla="*/ 1608 h 1608"/>
                  <a:gd name="T4" fmla="*/ 2640 w 2640"/>
                  <a:gd name="T5" fmla="*/ 1608 h 1608"/>
                  <a:gd name="T6" fmla="*/ 627 w 2640"/>
                  <a:gd name="T7" fmla="*/ 0 h 1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0" h="1608">
                    <a:moveTo>
                      <a:pt x="627" y="0"/>
                    </a:moveTo>
                    <a:lnTo>
                      <a:pt x="0" y="1608"/>
                    </a:lnTo>
                    <a:lnTo>
                      <a:pt x="2640" y="1608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324"/>
              <p:cNvSpPr/>
              <p:nvPr/>
            </p:nvSpPr>
            <p:spPr bwMode="auto">
              <a:xfrm>
                <a:off x="0" y="4119575"/>
                <a:ext cx="1039416" cy="1023926"/>
              </a:xfrm>
              <a:custGeom>
                <a:avLst/>
                <a:gdLst>
                  <a:gd name="T0" fmla="*/ 2640 w 3267"/>
                  <a:gd name="T1" fmla="*/ 3217 h 3217"/>
                  <a:gd name="T2" fmla="*/ 3267 w 3267"/>
                  <a:gd name="T3" fmla="*/ 1609 h 3217"/>
                  <a:gd name="T4" fmla="*/ 2495 w 3267"/>
                  <a:gd name="T5" fmla="*/ 0 h 3217"/>
                  <a:gd name="T6" fmla="*/ 0 w 3267"/>
                  <a:gd name="T7" fmla="*/ 2152 h 3217"/>
                  <a:gd name="T8" fmla="*/ 0 w 3267"/>
                  <a:gd name="T9" fmla="*/ 3217 h 3217"/>
                  <a:gd name="T10" fmla="*/ 2640 w 3267"/>
                  <a:gd name="T11" fmla="*/ 3217 h 3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67" h="3217">
                    <a:moveTo>
                      <a:pt x="2640" y="3217"/>
                    </a:moveTo>
                    <a:lnTo>
                      <a:pt x="3267" y="1609"/>
                    </a:lnTo>
                    <a:lnTo>
                      <a:pt x="2495" y="0"/>
                    </a:lnTo>
                    <a:lnTo>
                      <a:pt x="0" y="2152"/>
                    </a:lnTo>
                    <a:lnTo>
                      <a:pt x="0" y="3217"/>
                    </a:lnTo>
                    <a:lnTo>
                      <a:pt x="2640" y="3217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325"/>
              <p:cNvSpPr/>
              <p:nvPr/>
            </p:nvSpPr>
            <p:spPr bwMode="auto">
              <a:xfrm>
                <a:off x="1677591" y="4493105"/>
                <a:ext cx="1414463" cy="650396"/>
              </a:xfrm>
              <a:custGeom>
                <a:avLst/>
                <a:gdLst>
                  <a:gd name="T0" fmla="*/ 1478 w 4447"/>
                  <a:gd name="T1" fmla="*/ 334 h 2046"/>
                  <a:gd name="T2" fmla="*/ 0 w 4447"/>
                  <a:gd name="T3" fmla="*/ 2046 h 2046"/>
                  <a:gd name="T4" fmla="*/ 3122 w 4447"/>
                  <a:gd name="T5" fmla="*/ 2046 h 2046"/>
                  <a:gd name="T6" fmla="*/ 4447 w 4447"/>
                  <a:gd name="T7" fmla="*/ 0 h 2046"/>
                  <a:gd name="T8" fmla="*/ 1478 w 4447"/>
                  <a:gd name="T9" fmla="*/ 334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7" h="2046">
                    <a:moveTo>
                      <a:pt x="1478" y="334"/>
                    </a:moveTo>
                    <a:lnTo>
                      <a:pt x="0" y="2046"/>
                    </a:lnTo>
                    <a:lnTo>
                      <a:pt x="3122" y="2046"/>
                    </a:lnTo>
                    <a:lnTo>
                      <a:pt x="4447" y="0"/>
                    </a:lnTo>
                    <a:lnTo>
                      <a:pt x="1478" y="33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326"/>
              <p:cNvSpPr/>
              <p:nvPr/>
            </p:nvSpPr>
            <p:spPr bwMode="auto">
              <a:xfrm>
                <a:off x="1515666" y="3493047"/>
                <a:ext cx="810815" cy="1650454"/>
              </a:xfrm>
              <a:custGeom>
                <a:avLst/>
                <a:gdLst>
                  <a:gd name="T0" fmla="*/ 511 w 2551"/>
                  <a:gd name="T1" fmla="*/ 5191 h 5191"/>
                  <a:gd name="T2" fmla="*/ 1989 w 2551"/>
                  <a:gd name="T3" fmla="*/ 3479 h 5191"/>
                  <a:gd name="T4" fmla="*/ 2551 w 2551"/>
                  <a:gd name="T5" fmla="*/ 940 h 5191"/>
                  <a:gd name="T6" fmla="*/ 0 w 2551"/>
                  <a:gd name="T7" fmla="*/ 0 h 5191"/>
                  <a:gd name="T8" fmla="*/ 511 w 2551"/>
                  <a:gd name="T9" fmla="*/ 5191 h 5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1" h="5191">
                    <a:moveTo>
                      <a:pt x="511" y="5191"/>
                    </a:moveTo>
                    <a:lnTo>
                      <a:pt x="1989" y="3479"/>
                    </a:lnTo>
                    <a:lnTo>
                      <a:pt x="2551" y="940"/>
                    </a:lnTo>
                    <a:lnTo>
                      <a:pt x="0" y="0"/>
                    </a:lnTo>
                    <a:lnTo>
                      <a:pt x="511" y="519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327"/>
              <p:cNvSpPr/>
              <p:nvPr/>
            </p:nvSpPr>
            <p:spPr bwMode="auto">
              <a:xfrm>
                <a:off x="792956" y="3493047"/>
                <a:ext cx="884635" cy="1650454"/>
              </a:xfrm>
              <a:custGeom>
                <a:avLst/>
                <a:gdLst>
                  <a:gd name="T0" fmla="*/ 0 w 2785"/>
                  <a:gd name="T1" fmla="*/ 1974 h 5191"/>
                  <a:gd name="T2" fmla="*/ 772 w 2785"/>
                  <a:gd name="T3" fmla="*/ 3583 h 5191"/>
                  <a:gd name="T4" fmla="*/ 2785 w 2785"/>
                  <a:gd name="T5" fmla="*/ 5191 h 5191"/>
                  <a:gd name="T6" fmla="*/ 2274 w 2785"/>
                  <a:gd name="T7" fmla="*/ 0 h 5191"/>
                  <a:gd name="T8" fmla="*/ 0 w 2785"/>
                  <a:gd name="T9" fmla="*/ 1974 h 5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5" h="5191">
                    <a:moveTo>
                      <a:pt x="0" y="1974"/>
                    </a:moveTo>
                    <a:lnTo>
                      <a:pt x="772" y="3583"/>
                    </a:lnTo>
                    <a:lnTo>
                      <a:pt x="2785" y="5191"/>
                    </a:lnTo>
                    <a:lnTo>
                      <a:pt x="2274" y="0"/>
                    </a:lnTo>
                    <a:lnTo>
                      <a:pt x="0" y="1974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328"/>
              <p:cNvSpPr/>
              <p:nvPr/>
            </p:nvSpPr>
            <p:spPr bwMode="auto">
              <a:xfrm>
                <a:off x="2326481" y="3266303"/>
                <a:ext cx="1062038" cy="1226802"/>
              </a:xfrm>
              <a:custGeom>
                <a:avLst/>
                <a:gdLst>
                  <a:gd name="T0" fmla="*/ 3341 w 3341"/>
                  <a:gd name="T1" fmla="*/ 0 h 3860"/>
                  <a:gd name="T2" fmla="*/ 0 w 3341"/>
                  <a:gd name="T3" fmla="*/ 1655 h 3860"/>
                  <a:gd name="T4" fmla="*/ 2407 w 3341"/>
                  <a:gd name="T5" fmla="*/ 3860 h 3860"/>
                  <a:gd name="T6" fmla="*/ 3341 w 3341"/>
                  <a:gd name="T7" fmla="*/ 0 h 3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41" h="3860">
                    <a:moveTo>
                      <a:pt x="3341" y="0"/>
                    </a:moveTo>
                    <a:lnTo>
                      <a:pt x="0" y="1655"/>
                    </a:lnTo>
                    <a:lnTo>
                      <a:pt x="2407" y="3860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329"/>
              <p:cNvSpPr/>
              <p:nvPr/>
            </p:nvSpPr>
            <p:spPr bwMode="auto">
              <a:xfrm>
                <a:off x="2671763" y="4493105"/>
                <a:ext cx="1469231" cy="650396"/>
              </a:xfrm>
              <a:custGeom>
                <a:avLst/>
                <a:gdLst>
                  <a:gd name="T0" fmla="*/ 1325 w 4628"/>
                  <a:gd name="T1" fmla="*/ 0 h 2046"/>
                  <a:gd name="T2" fmla="*/ 0 w 4628"/>
                  <a:gd name="T3" fmla="*/ 2046 h 2046"/>
                  <a:gd name="T4" fmla="*/ 4628 w 4628"/>
                  <a:gd name="T5" fmla="*/ 2046 h 2046"/>
                  <a:gd name="T6" fmla="*/ 1325 w 4628"/>
                  <a:gd name="T7" fmla="*/ 0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28" h="2046">
                    <a:moveTo>
                      <a:pt x="1325" y="0"/>
                    </a:moveTo>
                    <a:lnTo>
                      <a:pt x="0" y="2046"/>
                    </a:lnTo>
                    <a:lnTo>
                      <a:pt x="4628" y="2046"/>
                    </a:lnTo>
                    <a:lnTo>
                      <a:pt x="1325" y="0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Freeform 330"/>
              <p:cNvSpPr/>
              <p:nvPr/>
            </p:nvSpPr>
            <p:spPr bwMode="auto">
              <a:xfrm>
                <a:off x="4005263" y="4268748"/>
                <a:ext cx="1075135" cy="874753"/>
              </a:xfrm>
              <a:custGeom>
                <a:avLst/>
                <a:gdLst>
                  <a:gd name="T0" fmla="*/ 0 w 3384"/>
                  <a:gd name="T1" fmla="*/ 0 h 2749"/>
                  <a:gd name="T2" fmla="*/ 430 w 3384"/>
                  <a:gd name="T3" fmla="*/ 2749 h 2749"/>
                  <a:gd name="T4" fmla="*/ 3384 w 3384"/>
                  <a:gd name="T5" fmla="*/ 8 h 2749"/>
                  <a:gd name="T6" fmla="*/ 0 w 3384"/>
                  <a:gd name="T7" fmla="*/ 0 h 2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4" h="2749">
                    <a:moveTo>
                      <a:pt x="0" y="0"/>
                    </a:moveTo>
                    <a:lnTo>
                      <a:pt x="430" y="2749"/>
                    </a:lnTo>
                    <a:lnTo>
                      <a:pt x="338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331"/>
              <p:cNvSpPr/>
              <p:nvPr/>
            </p:nvSpPr>
            <p:spPr bwMode="auto">
              <a:xfrm>
                <a:off x="3092054" y="4268748"/>
                <a:ext cx="1048940" cy="874753"/>
              </a:xfrm>
              <a:custGeom>
                <a:avLst/>
                <a:gdLst>
                  <a:gd name="T0" fmla="*/ 3303 w 3303"/>
                  <a:gd name="T1" fmla="*/ 2749 h 2749"/>
                  <a:gd name="T2" fmla="*/ 2873 w 3303"/>
                  <a:gd name="T3" fmla="*/ 0 h 2749"/>
                  <a:gd name="T4" fmla="*/ 0 w 3303"/>
                  <a:gd name="T5" fmla="*/ 703 h 2749"/>
                  <a:gd name="T6" fmla="*/ 3303 w 3303"/>
                  <a:gd name="T7" fmla="*/ 2749 h 2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03" h="2749">
                    <a:moveTo>
                      <a:pt x="3303" y="2749"/>
                    </a:moveTo>
                    <a:lnTo>
                      <a:pt x="2873" y="0"/>
                    </a:lnTo>
                    <a:lnTo>
                      <a:pt x="0" y="703"/>
                    </a:lnTo>
                    <a:lnTo>
                      <a:pt x="3303" y="2749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332"/>
              <p:cNvSpPr/>
              <p:nvPr/>
            </p:nvSpPr>
            <p:spPr bwMode="auto">
              <a:xfrm>
                <a:off x="3388519" y="3266303"/>
                <a:ext cx="1691879" cy="1006025"/>
              </a:xfrm>
              <a:custGeom>
                <a:avLst/>
                <a:gdLst>
                  <a:gd name="T0" fmla="*/ 0 w 5323"/>
                  <a:gd name="T1" fmla="*/ 0 h 3165"/>
                  <a:gd name="T2" fmla="*/ 1939 w 5323"/>
                  <a:gd name="T3" fmla="*/ 3157 h 3165"/>
                  <a:gd name="T4" fmla="*/ 5323 w 5323"/>
                  <a:gd name="T5" fmla="*/ 3165 h 3165"/>
                  <a:gd name="T6" fmla="*/ 3266 w 5323"/>
                  <a:gd name="T7" fmla="*/ 274 h 3165"/>
                  <a:gd name="T8" fmla="*/ 0 w 5323"/>
                  <a:gd name="T9" fmla="*/ 0 h 3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3" h="3165">
                    <a:moveTo>
                      <a:pt x="0" y="0"/>
                    </a:moveTo>
                    <a:lnTo>
                      <a:pt x="1939" y="3157"/>
                    </a:lnTo>
                    <a:lnTo>
                      <a:pt x="5323" y="3165"/>
                    </a:lnTo>
                    <a:lnTo>
                      <a:pt x="3266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333"/>
              <p:cNvSpPr/>
              <p:nvPr/>
            </p:nvSpPr>
            <p:spPr bwMode="auto">
              <a:xfrm>
                <a:off x="3092054" y="3266303"/>
                <a:ext cx="913209" cy="1226802"/>
              </a:xfrm>
              <a:custGeom>
                <a:avLst/>
                <a:gdLst>
                  <a:gd name="T0" fmla="*/ 2873 w 2873"/>
                  <a:gd name="T1" fmla="*/ 3157 h 3860"/>
                  <a:gd name="T2" fmla="*/ 934 w 2873"/>
                  <a:gd name="T3" fmla="*/ 0 h 3860"/>
                  <a:gd name="T4" fmla="*/ 0 w 2873"/>
                  <a:gd name="T5" fmla="*/ 3860 h 3860"/>
                  <a:gd name="T6" fmla="*/ 2873 w 2873"/>
                  <a:gd name="T7" fmla="*/ 3157 h 3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3" h="3860">
                    <a:moveTo>
                      <a:pt x="2873" y="3157"/>
                    </a:moveTo>
                    <a:lnTo>
                      <a:pt x="934" y="0"/>
                    </a:lnTo>
                    <a:lnTo>
                      <a:pt x="0" y="3860"/>
                    </a:lnTo>
                    <a:lnTo>
                      <a:pt x="2873" y="3157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334"/>
              <p:cNvSpPr/>
              <p:nvPr/>
            </p:nvSpPr>
            <p:spPr bwMode="auto">
              <a:xfrm>
                <a:off x="2149079" y="3792586"/>
                <a:ext cx="942975" cy="805537"/>
              </a:xfrm>
              <a:custGeom>
                <a:avLst/>
                <a:gdLst>
                  <a:gd name="T0" fmla="*/ 2969 w 2969"/>
                  <a:gd name="T1" fmla="*/ 2205 h 2539"/>
                  <a:gd name="T2" fmla="*/ 562 w 2969"/>
                  <a:gd name="T3" fmla="*/ 0 h 2539"/>
                  <a:gd name="T4" fmla="*/ 0 w 2969"/>
                  <a:gd name="T5" fmla="*/ 2539 h 2539"/>
                  <a:gd name="T6" fmla="*/ 2969 w 2969"/>
                  <a:gd name="T7" fmla="*/ 2205 h 2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9" h="2539">
                    <a:moveTo>
                      <a:pt x="2969" y="2205"/>
                    </a:moveTo>
                    <a:lnTo>
                      <a:pt x="562" y="0"/>
                    </a:lnTo>
                    <a:lnTo>
                      <a:pt x="0" y="2539"/>
                    </a:lnTo>
                    <a:lnTo>
                      <a:pt x="2969" y="2205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Freeform 335"/>
              <p:cNvSpPr/>
              <p:nvPr/>
            </p:nvSpPr>
            <p:spPr bwMode="auto">
              <a:xfrm>
                <a:off x="2051447" y="2044274"/>
                <a:ext cx="1390650" cy="1222029"/>
              </a:xfrm>
              <a:custGeom>
                <a:avLst/>
                <a:gdLst>
                  <a:gd name="T0" fmla="*/ 0 w 4374"/>
                  <a:gd name="T1" fmla="*/ 1921 h 3842"/>
                  <a:gd name="T2" fmla="*/ 4205 w 4374"/>
                  <a:gd name="T3" fmla="*/ 3842 h 3842"/>
                  <a:gd name="T4" fmla="*/ 4374 w 4374"/>
                  <a:gd name="T5" fmla="*/ 0 h 3842"/>
                  <a:gd name="T6" fmla="*/ 0 w 4374"/>
                  <a:gd name="T7" fmla="*/ 1921 h 3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4" h="3842">
                    <a:moveTo>
                      <a:pt x="0" y="1921"/>
                    </a:moveTo>
                    <a:lnTo>
                      <a:pt x="4205" y="3842"/>
                    </a:lnTo>
                    <a:lnTo>
                      <a:pt x="4374" y="0"/>
                    </a:lnTo>
                    <a:lnTo>
                      <a:pt x="0" y="192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Freeform 336"/>
              <p:cNvSpPr/>
              <p:nvPr/>
            </p:nvSpPr>
            <p:spPr bwMode="auto">
              <a:xfrm>
                <a:off x="4399360" y="2686317"/>
                <a:ext cx="1696640" cy="665910"/>
              </a:xfrm>
              <a:custGeom>
                <a:avLst/>
                <a:gdLst>
                  <a:gd name="T0" fmla="*/ 0 w 5342"/>
                  <a:gd name="T1" fmla="*/ 0 h 2097"/>
                  <a:gd name="T2" fmla="*/ 88 w 5342"/>
                  <a:gd name="T3" fmla="*/ 2097 h 2097"/>
                  <a:gd name="T4" fmla="*/ 5342 w 5342"/>
                  <a:gd name="T5" fmla="*/ 1606 h 2097"/>
                  <a:gd name="T6" fmla="*/ 0 w 5342"/>
                  <a:gd name="T7" fmla="*/ 0 h 2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42" h="2097">
                    <a:moveTo>
                      <a:pt x="0" y="0"/>
                    </a:moveTo>
                    <a:lnTo>
                      <a:pt x="88" y="2097"/>
                    </a:lnTo>
                    <a:lnTo>
                      <a:pt x="5342" y="1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337"/>
              <p:cNvSpPr/>
              <p:nvPr/>
            </p:nvSpPr>
            <p:spPr bwMode="auto">
              <a:xfrm>
                <a:off x="1515666" y="2656482"/>
                <a:ext cx="810815" cy="1136105"/>
              </a:xfrm>
              <a:custGeom>
                <a:avLst/>
                <a:gdLst>
                  <a:gd name="T0" fmla="*/ 2551 w 2551"/>
                  <a:gd name="T1" fmla="*/ 3575 h 3575"/>
                  <a:gd name="T2" fmla="*/ 1687 w 2551"/>
                  <a:gd name="T3" fmla="*/ 0 h 3575"/>
                  <a:gd name="T4" fmla="*/ 0 w 2551"/>
                  <a:gd name="T5" fmla="*/ 2635 h 3575"/>
                  <a:gd name="T6" fmla="*/ 2551 w 2551"/>
                  <a:gd name="T7" fmla="*/ 3575 h 3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51" h="3575">
                    <a:moveTo>
                      <a:pt x="2551" y="3575"/>
                    </a:moveTo>
                    <a:lnTo>
                      <a:pt x="1687" y="0"/>
                    </a:lnTo>
                    <a:lnTo>
                      <a:pt x="0" y="2635"/>
                    </a:lnTo>
                    <a:lnTo>
                      <a:pt x="2551" y="3575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385"/>
              <p:cNvSpPr/>
              <p:nvPr/>
            </p:nvSpPr>
            <p:spPr bwMode="auto">
              <a:xfrm>
                <a:off x="8440341" y="4349899"/>
                <a:ext cx="700088" cy="793602"/>
              </a:xfrm>
              <a:custGeom>
                <a:avLst/>
                <a:gdLst>
                  <a:gd name="T0" fmla="*/ 0 w 2203"/>
                  <a:gd name="T1" fmla="*/ 2495 h 2495"/>
                  <a:gd name="T2" fmla="*/ 2203 w 2203"/>
                  <a:gd name="T3" fmla="*/ 2495 h 2495"/>
                  <a:gd name="T4" fmla="*/ 2203 w 2203"/>
                  <a:gd name="T5" fmla="*/ 0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3" h="2495">
                    <a:moveTo>
                      <a:pt x="0" y="2495"/>
                    </a:moveTo>
                    <a:lnTo>
                      <a:pt x="2203" y="2495"/>
                    </a:lnTo>
                    <a:lnTo>
                      <a:pt x="2203" y="0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" name="Freeform 413"/>
              <p:cNvSpPr/>
              <p:nvPr/>
            </p:nvSpPr>
            <p:spPr bwMode="auto">
              <a:xfrm>
                <a:off x="2050256" y="985739"/>
                <a:ext cx="1037035" cy="655170"/>
              </a:xfrm>
              <a:custGeom>
                <a:avLst/>
                <a:gdLst>
                  <a:gd name="T0" fmla="*/ 3267 w 3267"/>
                  <a:gd name="T1" fmla="*/ 0 h 2060"/>
                  <a:gd name="T2" fmla="*/ 1565 w 3267"/>
                  <a:gd name="T3" fmla="*/ 735 h 2060"/>
                  <a:gd name="T4" fmla="*/ 0 w 3267"/>
                  <a:gd name="T5" fmla="*/ 2060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67" h="2060">
                    <a:moveTo>
                      <a:pt x="3267" y="0"/>
                    </a:moveTo>
                    <a:lnTo>
                      <a:pt x="1565" y="735"/>
                    </a:lnTo>
                    <a:lnTo>
                      <a:pt x="0" y="2060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425"/>
              <p:cNvSpPr/>
              <p:nvPr/>
            </p:nvSpPr>
            <p:spPr bwMode="auto">
              <a:xfrm>
                <a:off x="0" y="1"/>
                <a:ext cx="350044" cy="650397"/>
              </a:xfrm>
              <a:custGeom>
                <a:avLst/>
                <a:gdLst>
                  <a:gd name="T0" fmla="*/ 1101 w 1101"/>
                  <a:gd name="T1" fmla="*/ 0 h 2045"/>
                  <a:gd name="T2" fmla="*/ 0 w 1101"/>
                  <a:gd name="T3" fmla="*/ 0 h 2045"/>
                  <a:gd name="T4" fmla="*/ 0 w 1101"/>
                  <a:gd name="T5" fmla="*/ 2045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1" h="2045">
                    <a:moveTo>
                      <a:pt x="1101" y="0"/>
                    </a:moveTo>
                    <a:lnTo>
                      <a:pt x="0" y="0"/>
                    </a:lnTo>
                    <a:lnTo>
                      <a:pt x="0" y="2045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" name="Freeform 450"/>
              <p:cNvSpPr/>
              <p:nvPr/>
            </p:nvSpPr>
            <p:spPr bwMode="auto">
              <a:xfrm>
                <a:off x="0" y="4804579"/>
                <a:ext cx="839391" cy="338922"/>
              </a:xfrm>
              <a:custGeom>
                <a:avLst/>
                <a:gdLst>
                  <a:gd name="T0" fmla="*/ 0 w 2640"/>
                  <a:gd name="T1" fmla="*/ 0 h 1065"/>
                  <a:gd name="T2" fmla="*/ 0 w 2640"/>
                  <a:gd name="T3" fmla="*/ 1065 h 1065"/>
                  <a:gd name="T4" fmla="*/ 2640 w 2640"/>
                  <a:gd name="T5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40" h="1065">
                    <a:moveTo>
                      <a:pt x="0" y="0"/>
                    </a:moveTo>
                    <a:lnTo>
                      <a:pt x="0" y="1065"/>
                    </a:lnTo>
                    <a:lnTo>
                      <a:pt x="2640" y="1065"/>
                    </a:lnTo>
                  </a:path>
                </a:pathLst>
              </a:custGeom>
              <a:noFill/>
              <a:ln w="6350">
                <a:noFill/>
                <a:prstDash val="solid"/>
                <a:round/>
              </a:ln>
            </p:spPr>
            <p:txBody>
              <a:bodyPr/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矩形 9"/>
            <p:cNvSpPr/>
            <p:nvPr userDrawn="1"/>
          </p:nvSpPr>
          <p:spPr>
            <a:xfrm>
              <a:off x="0" y="-11906"/>
              <a:ext cx="9145190" cy="51435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717782" y="970776"/>
            <a:ext cx="1281228" cy="1135544"/>
            <a:chOff x="1717782" y="1183427"/>
            <a:chExt cx="1281228" cy="1135544"/>
          </a:xfrm>
        </p:grpSpPr>
        <p:grpSp>
          <p:nvGrpSpPr>
            <p:cNvPr id="2" name="_7"/>
            <p:cNvGrpSpPr/>
            <p:nvPr/>
          </p:nvGrpSpPr>
          <p:grpSpPr>
            <a:xfrm rot="5400000">
              <a:off x="1790624" y="1110585"/>
              <a:ext cx="1135544" cy="1281228"/>
              <a:chOff x="4468733" y="2771468"/>
              <a:chExt cx="1487127" cy="1677919"/>
            </a:xfrm>
          </p:grpSpPr>
          <p:sp>
            <p:nvSpPr>
              <p:cNvPr id="3" name="Freeform 5"/>
              <p:cNvSpPr/>
              <p:nvPr/>
            </p:nvSpPr>
            <p:spPr bwMode="auto">
              <a:xfrm rot="5400000">
                <a:off x="4373337" y="2866864"/>
                <a:ext cx="1677919" cy="1487127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DCDCDC"/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rgbClr val="ADADAD"/>
                    </a:gs>
                    <a:gs pos="66000">
                      <a:sysClr val="window" lastClr="FFFFFF"/>
                    </a:gs>
                  </a:gsLst>
                  <a:lin ang="2700000" scaled="0"/>
                </a:gra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Freeform 5"/>
              <p:cNvSpPr/>
              <p:nvPr/>
            </p:nvSpPr>
            <p:spPr bwMode="auto">
              <a:xfrm rot="5400000">
                <a:off x="4600909" y="3068559"/>
                <a:ext cx="1222771" cy="10837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70BCC6"/>
              </a:solidFill>
              <a:ln w="15875">
                <a:noFill/>
              </a:ln>
              <a:effectLst>
                <a:innerShdw blurRad="63500" dist="254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srgbClr val="C00000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130608" y="1333960"/>
              <a:ext cx="45557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solidFill>
                  <a:srgbClr val="FF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90049" y="970775"/>
            <a:ext cx="1281228" cy="1135544"/>
            <a:chOff x="3290049" y="1183426"/>
            <a:chExt cx="1281228" cy="1135544"/>
          </a:xfrm>
        </p:grpSpPr>
        <p:grpSp>
          <p:nvGrpSpPr>
            <p:cNvPr id="5" name="_8"/>
            <p:cNvGrpSpPr/>
            <p:nvPr/>
          </p:nvGrpSpPr>
          <p:grpSpPr>
            <a:xfrm rot="5400000">
              <a:off x="3362891" y="1110584"/>
              <a:ext cx="1135544" cy="1281228"/>
              <a:chOff x="4468733" y="2771468"/>
              <a:chExt cx="1487127" cy="1677919"/>
            </a:xfrm>
          </p:grpSpPr>
          <p:sp>
            <p:nvSpPr>
              <p:cNvPr id="6" name="Freeform 5"/>
              <p:cNvSpPr/>
              <p:nvPr/>
            </p:nvSpPr>
            <p:spPr bwMode="auto">
              <a:xfrm rot="5400000">
                <a:off x="4373337" y="2866864"/>
                <a:ext cx="1677919" cy="1487127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DCDCDC"/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rgbClr val="ADADAD"/>
                    </a:gs>
                    <a:gs pos="66000">
                      <a:sysClr val="window" lastClr="FFFFFF"/>
                    </a:gs>
                  </a:gsLst>
                  <a:lin ang="2700000" scaled="0"/>
                </a:gra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5400000">
                <a:off x="4600910" y="3068560"/>
                <a:ext cx="1222771" cy="10837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E7785"/>
              </a:solidFill>
              <a:ln w="15875">
                <a:noFill/>
              </a:ln>
              <a:effectLst>
                <a:innerShdw blurRad="63500" dist="254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694861" y="1333960"/>
              <a:ext cx="47160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0</a:t>
              </a:r>
              <a:endParaRPr lang="zh-CN" altLang="en-US" sz="4800" dirty="0">
                <a:solidFill>
                  <a:srgbClr val="FF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862316" y="970776"/>
            <a:ext cx="1281228" cy="1135544"/>
            <a:chOff x="4862316" y="1183427"/>
            <a:chExt cx="1281228" cy="1135544"/>
          </a:xfrm>
        </p:grpSpPr>
        <p:grpSp>
          <p:nvGrpSpPr>
            <p:cNvPr id="8" name="_7"/>
            <p:cNvGrpSpPr/>
            <p:nvPr/>
          </p:nvGrpSpPr>
          <p:grpSpPr>
            <a:xfrm rot="5400000">
              <a:off x="4935158" y="1110585"/>
              <a:ext cx="1135544" cy="1281228"/>
              <a:chOff x="4468733" y="2771468"/>
              <a:chExt cx="1487127" cy="1677919"/>
            </a:xfrm>
          </p:grpSpPr>
          <p:sp>
            <p:nvSpPr>
              <p:cNvPr id="9" name="Freeform 5"/>
              <p:cNvSpPr/>
              <p:nvPr/>
            </p:nvSpPr>
            <p:spPr bwMode="auto">
              <a:xfrm rot="5400000">
                <a:off x="4373337" y="2866864"/>
                <a:ext cx="1677919" cy="1487127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DCDCDC"/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rgbClr val="ADADAD"/>
                    </a:gs>
                    <a:gs pos="66000">
                      <a:sysClr val="window" lastClr="FFFFFF"/>
                    </a:gs>
                  </a:gsLst>
                  <a:lin ang="2700000" scaled="0"/>
                </a:gra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5"/>
              <p:cNvSpPr/>
              <p:nvPr/>
            </p:nvSpPr>
            <p:spPr bwMode="auto">
              <a:xfrm rot="5400000">
                <a:off x="4600909" y="3068559"/>
                <a:ext cx="1222771" cy="10837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70BCC6"/>
              </a:solidFill>
              <a:ln w="15875">
                <a:noFill/>
              </a:ln>
              <a:effectLst>
                <a:innerShdw blurRad="63500" dist="254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srgbClr val="C00000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5275143" y="1333960"/>
              <a:ext cx="45557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solidFill>
                  <a:srgbClr val="FF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34583" y="970775"/>
            <a:ext cx="1281228" cy="1135544"/>
            <a:chOff x="6434583" y="1183426"/>
            <a:chExt cx="1281228" cy="1135544"/>
          </a:xfrm>
        </p:grpSpPr>
        <p:grpSp>
          <p:nvGrpSpPr>
            <p:cNvPr id="11" name="_8"/>
            <p:cNvGrpSpPr/>
            <p:nvPr/>
          </p:nvGrpSpPr>
          <p:grpSpPr>
            <a:xfrm rot="5400000">
              <a:off x="6507425" y="1110584"/>
              <a:ext cx="1135544" cy="1281228"/>
              <a:chOff x="4468733" y="2771468"/>
              <a:chExt cx="1487127" cy="1677919"/>
            </a:xfrm>
          </p:grpSpPr>
          <p:sp>
            <p:nvSpPr>
              <p:cNvPr id="12" name="Freeform 5"/>
              <p:cNvSpPr/>
              <p:nvPr/>
            </p:nvSpPr>
            <p:spPr bwMode="auto">
              <a:xfrm rot="5400000">
                <a:off x="4373337" y="2866864"/>
                <a:ext cx="1677919" cy="1487127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DCDCDC"/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rgbClr val="ADADAD"/>
                    </a:gs>
                    <a:gs pos="66000">
                      <a:sysClr val="window" lastClr="FFFFFF"/>
                    </a:gs>
                  </a:gsLst>
                  <a:lin ang="2700000" scaled="0"/>
                </a:gra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 rot="5400000">
                <a:off x="4600910" y="3068560"/>
                <a:ext cx="1222771" cy="10837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E7785"/>
              </a:solidFill>
              <a:ln w="15875">
                <a:noFill/>
              </a:ln>
              <a:effectLst>
                <a:innerShdw blurRad="63500" dist="254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910729" y="1333960"/>
              <a:ext cx="32893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23" name="_14"/>
          <p:cNvSpPr txBox="1">
            <a:spLocks noChangeArrowheads="1"/>
          </p:cNvSpPr>
          <p:nvPr/>
        </p:nvSpPr>
        <p:spPr bwMode="auto">
          <a:xfrm>
            <a:off x="1098019" y="2967244"/>
            <a:ext cx="6947963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Football Data Integrated System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_16"/>
          <p:cNvSpPr txBox="1">
            <a:spLocks noChangeArrowheads="1"/>
          </p:cNvSpPr>
          <p:nvPr/>
        </p:nvSpPr>
        <p:spPr bwMode="auto">
          <a:xfrm>
            <a:off x="2480337" y="2574880"/>
            <a:ext cx="4183327" cy="2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GB" altLang="zh-CN" sz="1400" b="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&amp; Workshop Joint Project</a:t>
            </a:r>
          </a:p>
        </p:txBody>
      </p:sp>
      <p:sp>
        <p:nvSpPr>
          <p:cNvPr id="25" name="_14">
            <a:extLst>
              <a:ext uri="{FF2B5EF4-FFF2-40B4-BE49-F238E27FC236}">
                <a16:creationId xmlns:a16="http://schemas.microsoft.com/office/drawing/2014/main" id="{693476C9-2684-455C-B9C5-8DACCAADC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520" y="3437950"/>
            <a:ext cx="4423144" cy="206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16: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陆天宇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1930026092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郑武庚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1930026173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张泽楷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1930026166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黄梓浩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1930026053</a:t>
            </a:r>
          </a:p>
          <a:p>
            <a:pPr algn="ctr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2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41CC456-8685-4B47-9D53-98EE0555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20" y="946150"/>
            <a:ext cx="5635159" cy="3837694"/>
          </a:xfrm>
          <a:prstGeom prst="rect">
            <a:avLst/>
          </a:prstGeom>
        </p:spPr>
      </p:pic>
      <p:sp>
        <p:nvSpPr>
          <p:cNvPr id="38" name="TextBox 119">
            <a:extLst>
              <a:ext uri="{FF2B5EF4-FFF2-40B4-BE49-F238E27FC236}">
                <a16:creationId xmlns:a16="http://schemas.microsoft.com/office/drawing/2014/main" id="{25A90DE7-5BDC-4DD4-817F-6DDF150AC97B}"/>
              </a:ext>
            </a:extLst>
          </p:cNvPr>
          <p:cNvSpPr txBox="1"/>
          <p:nvPr/>
        </p:nvSpPr>
        <p:spPr>
          <a:xfrm>
            <a:off x="2750405" y="209792"/>
            <a:ext cx="36431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_2">
            <a:extLst>
              <a:ext uri="{FF2B5EF4-FFF2-40B4-BE49-F238E27FC236}">
                <a16:creationId xmlns:a16="http://schemas.microsoft.com/office/drawing/2014/main" id="{3766956B-57E0-4BBD-9238-6AB6AA82A095}"/>
              </a:ext>
            </a:extLst>
          </p:cNvPr>
          <p:cNvSpPr/>
          <p:nvPr/>
        </p:nvSpPr>
        <p:spPr>
          <a:xfrm>
            <a:off x="4212186" y="2333586"/>
            <a:ext cx="4184979" cy="1371444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_3">
            <a:extLst>
              <a:ext uri="{FF2B5EF4-FFF2-40B4-BE49-F238E27FC236}">
                <a16:creationId xmlns:a16="http://schemas.microsoft.com/office/drawing/2014/main" id="{9A7E2539-A570-498E-A2C1-F72C7CA556D7}"/>
              </a:ext>
            </a:extLst>
          </p:cNvPr>
          <p:cNvSpPr/>
          <p:nvPr/>
        </p:nvSpPr>
        <p:spPr>
          <a:xfrm flipH="1">
            <a:off x="4599662" y="2172332"/>
            <a:ext cx="32802" cy="153269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_5">
            <a:extLst>
              <a:ext uri="{FF2B5EF4-FFF2-40B4-BE49-F238E27FC236}">
                <a16:creationId xmlns:a16="http://schemas.microsoft.com/office/drawing/2014/main" id="{B13C270E-3394-4219-93A4-08425085E87F}"/>
              </a:ext>
            </a:extLst>
          </p:cNvPr>
          <p:cNvSpPr/>
          <p:nvPr/>
        </p:nvSpPr>
        <p:spPr>
          <a:xfrm flipH="1">
            <a:off x="319116" y="2337933"/>
            <a:ext cx="4192422" cy="137888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8" name="_7">
            <a:extLst>
              <a:ext uri="{FF2B5EF4-FFF2-40B4-BE49-F238E27FC236}">
                <a16:creationId xmlns:a16="http://schemas.microsoft.com/office/drawing/2014/main" id="{84B84F5B-438F-40AE-AE84-ECB21584149F}"/>
              </a:ext>
            </a:extLst>
          </p:cNvPr>
          <p:cNvGrpSpPr/>
          <p:nvPr/>
        </p:nvGrpSpPr>
        <p:grpSpPr>
          <a:xfrm>
            <a:off x="3567131" y="1035204"/>
            <a:ext cx="2028514" cy="2028514"/>
            <a:chOff x="4184106" y="2952206"/>
            <a:chExt cx="3823790" cy="382379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EE80854-72D3-4C36-A3D7-EC002C307D7D}"/>
                </a:ext>
              </a:extLst>
            </p:cNvPr>
            <p:cNvSpPr/>
            <p:nvPr/>
          </p:nvSpPr>
          <p:spPr>
            <a:xfrm>
              <a:off x="4184106" y="2952206"/>
              <a:ext cx="3823790" cy="3823790"/>
            </a:xfrm>
            <a:prstGeom prst="ellipse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softEdge rad="190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BA68F2C-F9B0-40D2-9DE0-6088CB88E95C}"/>
                </a:ext>
              </a:extLst>
            </p:cNvPr>
            <p:cNvGrpSpPr/>
            <p:nvPr/>
          </p:nvGrpSpPr>
          <p:grpSpPr>
            <a:xfrm>
              <a:off x="4647368" y="3415468"/>
              <a:ext cx="2897268" cy="2897268"/>
              <a:chOff x="2138327" y="1844551"/>
              <a:chExt cx="2531107" cy="2531107"/>
            </a:xfrm>
            <a:effectLst/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3D176AC-9F8A-440F-88CC-77A632A062A0}"/>
                  </a:ext>
                </a:extLst>
              </p:cNvPr>
              <p:cNvSpPr/>
              <p:nvPr/>
            </p:nvSpPr>
            <p:spPr>
              <a:xfrm>
                <a:off x="2138327" y="1844551"/>
                <a:ext cx="2531107" cy="2531107"/>
              </a:xfrm>
              <a:prstGeom prst="ellipse">
                <a:avLst/>
              </a:prstGeom>
              <a:solidFill>
                <a:srgbClr val="70BCC6"/>
              </a:solidFill>
              <a:ln w="31750" cap="flat" cmpd="sng" algn="ctr">
                <a:gradFill flip="none" rotWithShape="1"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127000" dist="63500" dir="13500000">
                  <a:srgbClr val="0068B7">
                    <a:lumMod val="50000"/>
                    <a:alpha val="85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FE95026-A429-40D4-81C1-1D49B213014D}"/>
                  </a:ext>
                </a:extLst>
              </p:cNvPr>
              <p:cNvSpPr/>
              <p:nvPr/>
            </p:nvSpPr>
            <p:spPr>
              <a:xfrm>
                <a:off x="2386802" y="2093026"/>
                <a:ext cx="2034160" cy="203416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50800" cap="flat" cmpd="sng" algn="ctr">
                <a:noFill/>
                <a:prstDash val="solid"/>
              </a:ln>
              <a:effectLst>
                <a:outerShdw blurRad="76200" dist="38100" dir="2700000" algn="tl" rotWithShape="0">
                  <a:srgbClr val="0068B7">
                    <a:lumMod val="50000"/>
                    <a:alpha val="64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1750" h="12700" prst="angle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43" name="_8">
            <a:extLst>
              <a:ext uri="{FF2B5EF4-FFF2-40B4-BE49-F238E27FC236}">
                <a16:creationId xmlns:a16="http://schemas.microsoft.com/office/drawing/2014/main" id="{63C48C24-5C49-4B96-937B-00F73E678788}"/>
              </a:ext>
            </a:extLst>
          </p:cNvPr>
          <p:cNvSpPr txBox="1"/>
          <p:nvPr/>
        </p:nvSpPr>
        <p:spPr>
          <a:xfrm>
            <a:off x="3834739" y="1738447"/>
            <a:ext cx="1475465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to collecting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_10">
            <a:extLst>
              <a:ext uri="{FF2B5EF4-FFF2-40B4-BE49-F238E27FC236}">
                <a16:creationId xmlns:a16="http://schemas.microsoft.com/office/drawing/2014/main" id="{9672189A-C5E7-493E-9707-468CA72D8CCD}"/>
              </a:ext>
            </a:extLst>
          </p:cNvPr>
          <p:cNvGrpSpPr/>
          <p:nvPr/>
        </p:nvGrpSpPr>
        <p:grpSpPr>
          <a:xfrm>
            <a:off x="230993" y="3345292"/>
            <a:ext cx="1870946" cy="630581"/>
            <a:chOff x="3237545" y="4561747"/>
            <a:chExt cx="1146960" cy="1146960"/>
          </a:xfrm>
        </p:grpSpPr>
        <p:sp>
          <p:nvSpPr>
            <p:cNvPr id="45" name="圆角矩形 16">
              <a:extLst>
                <a:ext uri="{FF2B5EF4-FFF2-40B4-BE49-F238E27FC236}">
                  <a16:creationId xmlns:a16="http://schemas.microsoft.com/office/drawing/2014/main" id="{66F7EFDD-3C3B-4AAA-831A-8381C424EF7C}"/>
                </a:ext>
              </a:extLst>
            </p:cNvPr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rgbClr val="70BCC6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圆角矩形 17">
              <a:extLst>
                <a:ext uri="{FF2B5EF4-FFF2-40B4-BE49-F238E27FC236}">
                  <a16:creationId xmlns:a16="http://schemas.microsoft.com/office/drawing/2014/main" id="{EABA8C65-07A9-4D4A-9F47-75F5DE6D4D93}"/>
                </a:ext>
              </a:extLst>
            </p:cNvPr>
            <p:cNvSpPr/>
            <p:nvPr/>
          </p:nvSpPr>
          <p:spPr>
            <a:xfrm>
              <a:off x="3294838" y="4757465"/>
              <a:ext cx="1032367" cy="77363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3" name="_13">
            <a:extLst>
              <a:ext uri="{FF2B5EF4-FFF2-40B4-BE49-F238E27FC236}">
                <a16:creationId xmlns:a16="http://schemas.microsoft.com/office/drawing/2014/main" id="{DE1F5A41-1B12-4893-9C48-342DACA1C62F}"/>
              </a:ext>
            </a:extLst>
          </p:cNvPr>
          <p:cNvGrpSpPr/>
          <p:nvPr/>
        </p:nvGrpSpPr>
        <p:grpSpPr>
          <a:xfrm>
            <a:off x="3714514" y="3343318"/>
            <a:ext cx="1870946" cy="630581"/>
            <a:chOff x="3237545" y="4561747"/>
            <a:chExt cx="1146960" cy="1146960"/>
          </a:xfrm>
        </p:grpSpPr>
        <p:sp>
          <p:nvSpPr>
            <p:cNvPr id="54" name="圆角矩形 25">
              <a:extLst>
                <a:ext uri="{FF2B5EF4-FFF2-40B4-BE49-F238E27FC236}">
                  <a16:creationId xmlns:a16="http://schemas.microsoft.com/office/drawing/2014/main" id="{02F3438C-91EA-4324-9D3A-DD1CD5FE920D}"/>
                </a:ext>
              </a:extLst>
            </p:cNvPr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rgbClr val="FE7785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圆角矩形 26">
              <a:extLst>
                <a:ext uri="{FF2B5EF4-FFF2-40B4-BE49-F238E27FC236}">
                  <a16:creationId xmlns:a16="http://schemas.microsoft.com/office/drawing/2014/main" id="{91D16463-7302-456D-8718-067DBD3BA814}"/>
                </a:ext>
              </a:extLst>
            </p:cNvPr>
            <p:cNvSpPr/>
            <p:nvPr/>
          </p:nvSpPr>
          <p:spPr>
            <a:xfrm>
              <a:off x="3294838" y="4757465"/>
              <a:ext cx="1032367" cy="77363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_14">
            <a:extLst>
              <a:ext uri="{FF2B5EF4-FFF2-40B4-BE49-F238E27FC236}">
                <a16:creationId xmlns:a16="http://schemas.microsoft.com/office/drawing/2014/main" id="{679D9A5F-9F8F-4B84-8AF3-1003EC8CFECB}"/>
              </a:ext>
            </a:extLst>
          </p:cNvPr>
          <p:cNvGrpSpPr/>
          <p:nvPr/>
        </p:nvGrpSpPr>
        <p:grpSpPr>
          <a:xfrm>
            <a:off x="7141190" y="3339020"/>
            <a:ext cx="1870946" cy="630581"/>
            <a:chOff x="3237545" y="4561747"/>
            <a:chExt cx="1146960" cy="1146960"/>
          </a:xfrm>
        </p:grpSpPr>
        <p:sp>
          <p:nvSpPr>
            <p:cNvPr id="57" name="圆角矩形 28">
              <a:extLst>
                <a:ext uri="{FF2B5EF4-FFF2-40B4-BE49-F238E27FC236}">
                  <a16:creationId xmlns:a16="http://schemas.microsoft.com/office/drawing/2014/main" id="{92145191-C1EF-4B36-B1D4-E3FFC912B20F}"/>
                </a:ext>
              </a:extLst>
            </p:cNvPr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rgbClr val="70BCC6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圆角矩形 29">
              <a:extLst>
                <a:ext uri="{FF2B5EF4-FFF2-40B4-BE49-F238E27FC236}">
                  <a16:creationId xmlns:a16="http://schemas.microsoft.com/office/drawing/2014/main" id="{7D59EB22-2D93-42DA-86E0-95AC0612A796}"/>
                </a:ext>
              </a:extLst>
            </p:cNvPr>
            <p:cNvSpPr/>
            <p:nvPr/>
          </p:nvSpPr>
          <p:spPr>
            <a:xfrm>
              <a:off x="3294838" y="4757465"/>
              <a:ext cx="1032367" cy="77363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1" name="_18">
            <a:extLst>
              <a:ext uri="{FF2B5EF4-FFF2-40B4-BE49-F238E27FC236}">
                <a16:creationId xmlns:a16="http://schemas.microsoft.com/office/drawing/2014/main" id="{EFD83B70-DF25-441C-B4FF-76BE6D139AF2}"/>
              </a:ext>
            </a:extLst>
          </p:cNvPr>
          <p:cNvSpPr txBox="1"/>
          <p:nvPr/>
        </p:nvSpPr>
        <p:spPr>
          <a:xfrm>
            <a:off x="3716781" y="3465583"/>
            <a:ext cx="1897740" cy="4133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UEFA Countries rank</a:t>
            </a:r>
            <a:endParaRPr lang="en-GB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_19">
            <a:extLst>
              <a:ext uri="{FF2B5EF4-FFF2-40B4-BE49-F238E27FC236}">
                <a16:creationId xmlns:a16="http://schemas.microsoft.com/office/drawing/2014/main" id="{D334A305-D792-47EF-BA15-D13C1284ACB1}"/>
              </a:ext>
            </a:extLst>
          </p:cNvPr>
          <p:cNvSpPr txBox="1"/>
          <p:nvPr/>
        </p:nvSpPr>
        <p:spPr>
          <a:xfrm>
            <a:off x="210923" y="3454066"/>
            <a:ext cx="1897740" cy="4133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FIFA rank</a:t>
            </a:r>
            <a:endParaRPr lang="en-GB" altLang="zh-CN" sz="115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_20">
            <a:extLst>
              <a:ext uri="{FF2B5EF4-FFF2-40B4-BE49-F238E27FC236}">
                <a16:creationId xmlns:a16="http://schemas.microsoft.com/office/drawing/2014/main" id="{0FAE58C9-4036-43A5-B0CC-568984D96B27}"/>
              </a:ext>
            </a:extLst>
          </p:cNvPr>
          <p:cNvSpPr txBox="1"/>
          <p:nvPr/>
        </p:nvSpPr>
        <p:spPr>
          <a:xfrm>
            <a:off x="7141190" y="3440196"/>
            <a:ext cx="1897740" cy="4133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UEFA Clubs rank</a:t>
            </a:r>
            <a:endParaRPr lang="en-GB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119">
            <a:extLst>
              <a:ext uri="{FF2B5EF4-FFF2-40B4-BE49-F238E27FC236}">
                <a16:creationId xmlns:a16="http://schemas.microsoft.com/office/drawing/2014/main" id="{7AF7E373-481E-4A9D-AB50-4F5D12C2D6FF}"/>
              </a:ext>
            </a:extLst>
          </p:cNvPr>
          <p:cNvSpPr txBox="1"/>
          <p:nvPr/>
        </p:nvSpPr>
        <p:spPr>
          <a:xfrm>
            <a:off x="2750405" y="209792"/>
            <a:ext cx="36431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3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19">
            <a:extLst>
              <a:ext uri="{FF2B5EF4-FFF2-40B4-BE49-F238E27FC236}">
                <a16:creationId xmlns:a16="http://schemas.microsoft.com/office/drawing/2014/main" id="{7AF7E373-481E-4A9D-AB50-4F5D12C2D6FF}"/>
              </a:ext>
            </a:extLst>
          </p:cNvPr>
          <p:cNvSpPr txBox="1"/>
          <p:nvPr/>
        </p:nvSpPr>
        <p:spPr>
          <a:xfrm>
            <a:off x="2750405" y="209792"/>
            <a:ext cx="36431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_3">
            <a:extLst>
              <a:ext uri="{FF2B5EF4-FFF2-40B4-BE49-F238E27FC236}">
                <a16:creationId xmlns:a16="http://schemas.microsoft.com/office/drawing/2014/main" id="{365CF066-BB9C-46E6-9A39-B4DAA1BF57C8}"/>
              </a:ext>
            </a:extLst>
          </p:cNvPr>
          <p:cNvSpPr txBox="1"/>
          <p:nvPr/>
        </p:nvSpPr>
        <p:spPr>
          <a:xfrm>
            <a:off x="240709" y="977720"/>
            <a:ext cx="3512142" cy="636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wrote the code in the form of </a:t>
            </a: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 function</a:t>
            </a:r>
            <a:endParaRPr lang="en-US" altLang="zh-CN" sz="1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F04909-4D45-4A29-BCA2-36D18EBC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92" y="1855563"/>
            <a:ext cx="7188200" cy="14323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255AAF-9B2A-4B8C-A8BA-CE9A60E5B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92" y="3814657"/>
            <a:ext cx="3866558" cy="4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19">
            <a:extLst>
              <a:ext uri="{FF2B5EF4-FFF2-40B4-BE49-F238E27FC236}">
                <a16:creationId xmlns:a16="http://schemas.microsoft.com/office/drawing/2014/main" id="{7AF7E373-481E-4A9D-AB50-4F5D12C2D6FF}"/>
              </a:ext>
            </a:extLst>
          </p:cNvPr>
          <p:cNvSpPr txBox="1"/>
          <p:nvPr/>
        </p:nvSpPr>
        <p:spPr>
          <a:xfrm>
            <a:off x="2750405" y="209792"/>
            <a:ext cx="36431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_3">
            <a:extLst>
              <a:ext uri="{FF2B5EF4-FFF2-40B4-BE49-F238E27FC236}">
                <a16:creationId xmlns:a16="http://schemas.microsoft.com/office/drawing/2014/main" id="{365CF066-BB9C-46E6-9A39-B4DAA1BF57C8}"/>
              </a:ext>
            </a:extLst>
          </p:cNvPr>
          <p:cNvSpPr txBox="1"/>
          <p:nvPr/>
        </p:nvSpPr>
        <p:spPr>
          <a:xfrm>
            <a:off x="240708" y="977720"/>
            <a:ext cx="445829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FIFA rank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BEB747-E87A-493B-88EC-DDCFBC73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9" y="1562858"/>
            <a:ext cx="8078042" cy="32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C69876-EF22-4A11-A4A9-59413092F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" y="2351078"/>
            <a:ext cx="7330280" cy="1181283"/>
          </a:xfrm>
          <a:prstGeom prst="rect">
            <a:avLst/>
          </a:prstGeom>
        </p:spPr>
      </p:pic>
      <p:sp>
        <p:nvSpPr>
          <p:cNvPr id="66" name="TextBox 119">
            <a:extLst>
              <a:ext uri="{FF2B5EF4-FFF2-40B4-BE49-F238E27FC236}">
                <a16:creationId xmlns:a16="http://schemas.microsoft.com/office/drawing/2014/main" id="{7AF7E373-481E-4A9D-AB50-4F5D12C2D6FF}"/>
              </a:ext>
            </a:extLst>
          </p:cNvPr>
          <p:cNvSpPr txBox="1"/>
          <p:nvPr/>
        </p:nvSpPr>
        <p:spPr>
          <a:xfrm>
            <a:off x="2750405" y="209792"/>
            <a:ext cx="36431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_3">
            <a:extLst>
              <a:ext uri="{FF2B5EF4-FFF2-40B4-BE49-F238E27FC236}">
                <a16:creationId xmlns:a16="http://schemas.microsoft.com/office/drawing/2014/main" id="{365CF066-BB9C-46E6-9A39-B4DAA1BF57C8}"/>
              </a:ext>
            </a:extLst>
          </p:cNvPr>
          <p:cNvSpPr txBox="1"/>
          <p:nvPr/>
        </p:nvSpPr>
        <p:spPr>
          <a:xfrm>
            <a:off x="240708" y="977720"/>
            <a:ext cx="4458291" cy="636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UEFA countries </a:t>
            </a:r>
          </a:p>
          <a:p>
            <a:pPr algn="just">
              <a:lnSpc>
                <a:spcPct val="120000"/>
              </a:lnSpc>
            </a:pPr>
            <a:r>
              <a:rPr lang="en-US" altLang="zh-CN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club rank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8CD2C2-071B-4CC2-B826-0DB34C1F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760550"/>
            <a:ext cx="5194164" cy="43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_7"/>
          <p:cNvGrpSpPr/>
          <p:nvPr/>
        </p:nvGrpSpPr>
        <p:grpSpPr>
          <a:xfrm rot="5400000">
            <a:off x="3705032" y="656046"/>
            <a:ext cx="1733936" cy="1956390"/>
            <a:chOff x="4468733" y="2771468"/>
            <a:chExt cx="1487127" cy="1677919"/>
          </a:xfrm>
        </p:grpSpPr>
        <p:sp>
          <p:nvSpPr>
            <p:cNvPr id="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ysClr val="window" lastClr="FFFFFF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BCC6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srgbClr val="C00000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086931" y="1218739"/>
            <a:ext cx="97013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grpSp>
        <p:nvGrpSpPr>
          <p:cNvPr id="6" name="_2"/>
          <p:cNvGrpSpPr/>
          <p:nvPr/>
        </p:nvGrpSpPr>
        <p:grpSpPr>
          <a:xfrm>
            <a:off x="2552698" y="2717507"/>
            <a:ext cx="4038597" cy="610927"/>
            <a:chOff x="8113590" y="2010009"/>
            <a:chExt cx="1756020" cy="1412819"/>
          </a:xfrm>
        </p:grpSpPr>
        <p:sp>
          <p:nvSpPr>
            <p:cNvPr id="7" name="圆角矩形 6"/>
            <p:cNvSpPr/>
            <p:nvPr/>
          </p:nvSpPr>
          <p:spPr>
            <a:xfrm>
              <a:off x="8113590" y="2010009"/>
              <a:ext cx="1756020" cy="1412819"/>
            </a:xfrm>
            <a:prstGeom prst="roundRect">
              <a:avLst>
                <a:gd name="adj" fmla="val 50000"/>
              </a:avLst>
            </a:prstGeom>
            <a:solidFill>
              <a:srgbClr val="70BCC6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155847" y="2186845"/>
              <a:ext cx="1671506" cy="1070161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760112" y="2795065"/>
            <a:ext cx="1623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9"/>
          <p:cNvSpPr txBox="1"/>
          <p:nvPr/>
        </p:nvSpPr>
        <p:spPr>
          <a:xfrm>
            <a:off x="3195262" y="236960"/>
            <a:ext cx="27270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C534B213-73DE-4D57-861D-9EF17A54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46" y="1143056"/>
            <a:ext cx="5266400" cy="3888638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69D1D1E6-401C-4580-8240-429A0C3A6C2F}"/>
              </a:ext>
            </a:extLst>
          </p:cNvPr>
          <p:cNvSpPr txBox="1"/>
          <p:nvPr/>
        </p:nvSpPr>
        <p:spPr>
          <a:xfrm>
            <a:off x="3017777" y="742946"/>
            <a:ext cx="290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following ER diagram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119"/>
          <p:cNvSpPr txBox="1"/>
          <p:nvPr/>
        </p:nvSpPr>
        <p:spPr>
          <a:xfrm>
            <a:off x="3208460" y="227995"/>
            <a:ext cx="27270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Database-&gt;Table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形 36" descr="桌子">
            <a:extLst>
              <a:ext uri="{FF2B5EF4-FFF2-40B4-BE49-F238E27FC236}">
                <a16:creationId xmlns:a16="http://schemas.microsoft.com/office/drawing/2014/main" id="{AF13589E-569C-435F-BB32-401FE6E2D2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77553" y="515122"/>
            <a:ext cx="788893" cy="788893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1B7A97E-8A27-40C1-A582-2330FD4B0EB8}"/>
              </a:ext>
            </a:extLst>
          </p:cNvPr>
          <p:cNvSpPr txBox="1"/>
          <p:nvPr/>
        </p:nvSpPr>
        <p:spPr>
          <a:xfrm>
            <a:off x="5443909" y="2843117"/>
            <a:ext cx="214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std_UEFA_ranking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BBDE162-9078-4C11-9C3F-5863873B4719}"/>
              </a:ext>
            </a:extLst>
          </p:cNvPr>
          <p:cNvSpPr txBox="1"/>
          <p:nvPr/>
        </p:nvSpPr>
        <p:spPr>
          <a:xfrm>
            <a:off x="726174" y="1108260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all_event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843D94-D991-4585-A0BB-46C77732016C}"/>
              </a:ext>
            </a:extLst>
          </p:cNvPr>
          <p:cNvSpPr txBox="1"/>
          <p:nvPr/>
        </p:nvSpPr>
        <p:spPr>
          <a:xfrm>
            <a:off x="4749144" y="1108260"/>
            <a:ext cx="138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all_country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6D2264D-87DA-486A-A039-400D584A4878}"/>
              </a:ext>
            </a:extLst>
          </p:cNvPr>
          <p:cNvSpPr txBox="1"/>
          <p:nvPr/>
        </p:nvSpPr>
        <p:spPr>
          <a:xfrm>
            <a:off x="456945" y="3436324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std_FIFA_ranking</a:t>
            </a:r>
            <a:endParaRPr lang="zh-CN" altLang="en-US" sz="1600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A33A3F58-0B26-4C97-8C99-84E0FCA0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60" y="1448338"/>
            <a:ext cx="1333500" cy="18669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335C3C53-D982-469B-A5FF-9A6C8943E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144" y="1511093"/>
            <a:ext cx="1266825" cy="112395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82D14E26-B644-4E48-BA35-DC8BF69D1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25" y="3805656"/>
            <a:ext cx="1714500" cy="9715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70D1206E-543D-4052-9D34-DCF65A5F4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524" y="3309115"/>
            <a:ext cx="1362075" cy="173355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38520FCF-6258-4F48-831A-A0767957B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9514" y="1520618"/>
            <a:ext cx="1219200" cy="111442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5CC8DDFF-FF30-4517-BF94-755904FD18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1259" y="1530143"/>
            <a:ext cx="1200150" cy="1104900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E3FB8E78-52F6-402D-936E-232FCCCC7F33}"/>
              </a:ext>
            </a:extLst>
          </p:cNvPr>
          <p:cNvSpPr txBox="1"/>
          <p:nvPr/>
        </p:nvSpPr>
        <p:spPr>
          <a:xfrm>
            <a:off x="6020960" y="18517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sz="24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2417F25-7C7E-478D-90D2-016F6FDADFBB}"/>
              </a:ext>
            </a:extLst>
          </p:cNvPr>
          <p:cNvSpPr txBox="1"/>
          <p:nvPr/>
        </p:nvSpPr>
        <p:spPr>
          <a:xfrm>
            <a:off x="7541115" y="18422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+</a:t>
            </a:r>
            <a:endParaRPr lang="zh-CN" altLang="en-US" sz="24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8A98643-DFBE-4BD7-AEE5-7958BC273CFE}"/>
              </a:ext>
            </a:extLst>
          </p:cNvPr>
          <p:cNvSpPr txBox="1"/>
          <p:nvPr/>
        </p:nvSpPr>
        <p:spPr>
          <a:xfrm>
            <a:off x="6138673" y="1149129"/>
            <a:ext cx="1605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league_country</a:t>
            </a:r>
            <a:endParaRPr lang="zh-CN" altLang="en-US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1124D17-81EF-4D5F-979B-DD7174318F51}"/>
              </a:ext>
            </a:extLst>
          </p:cNvPr>
          <p:cNvSpPr txBox="1"/>
          <p:nvPr/>
        </p:nvSpPr>
        <p:spPr>
          <a:xfrm>
            <a:off x="7722030" y="1166451"/>
            <a:ext cx="145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world_country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9"/>
          <p:cNvSpPr txBox="1"/>
          <p:nvPr/>
        </p:nvSpPr>
        <p:spPr>
          <a:xfrm>
            <a:off x="3047093" y="227995"/>
            <a:ext cx="30928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Database-&gt;Trigger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形 4" descr="工作流">
            <a:extLst>
              <a:ext uri="{FF2B5EF4-FFF2-40B4-BE49-F238E27FC236}">
                <a16:creationId xmlns:a16="http://schemas.microsoft.com/office/drawing/2014/main" id="{BBDE7B2B-CE42-4BFB-A756-5A982DEAB4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14800" y="714061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4DB13-C252-4C79-9059-5CD9469D6012}"/>
              </a:ext>
            </a:extLst>
          </p:cNvPr>
          <p:cNvSpPr txBox="1"/>
          <p:nvPr/>
        </p:nvSpPr>
        <p:spPr>
          <a:xfrm>
            <a:off x="388617" y="1714417"/>
            <a:ext cx="793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 use Triggers to sync changes, additions and deletions to the derived property.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5A52DD-F3E1-4D47-AD0F-98CC1CC20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663" y="2274792"/>
            <a:ext cx="3682674" cy="27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9"/>
          <p:cNvSpPr txBox="1"/>
          <p:nvPr/>
        </p:nvSpPr>
        <p:spPr>
          <a:xfrm>
            <a:off x="3047093" y="227995"/>
            <a:ext cx="30928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Database-&gt;Trigger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形 4" descr="工作流">
            <a:extLst>
              <a:ext uri="{FF2B5EF4-FFF2-40B4-BE49-F238E27FC236}">
                <a16:creationId xmlns:a16="http://schemas.microsoft.com/office/drawing/2014/main" id="{BBDE7B2B-CE42-4BFB-A756-5A982DEAB4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14800" y="714061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D0011F-115F-4C16-B7AF-9B37319A5390}"/>
              </a:ext>
            </a:extLst>
          </p:cNvPr>
          <p:cNvSpPr txBox="1"/>
          <p:nvPr/>
        </p:nvSpPr>
        <p:spPr>
          <a:xfrm>
            <a:off x="331694" y="2139228"/>
            <a:ext cx="1391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Importance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BF097-C5C6-41DE-A4EF-45458021D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953" y="1628461"/>
            <a:ext cx="5515102" cy="16346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4F4116-314D-44E2-92EB-F43CB7A34806}"/>
              </a:ext>
            </a:extLst>
          </p:cNvPr>
          <p:cNvSpPr txBox="1"/>
          <p:nvPr/>
        </p:nvSpPr>
        <p:spPr>
          <a:xfrm>
            <a:off x="7351055" y="2419838"/>
            <a:ext cx="165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Insert/Update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AAF108-46C4-4115-BD7E-558F81368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043" y="3368094"/>
            <a:ext cx="4633913" cy="15474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9514BC-F25F-42EE-8595-D7D0986C0886}"/>
              </a:ext>
            </a:extLst>
          </p:cNvPr>
          <p:cNvSpPr txBox="1"/>
          <p:nvPr/>
        </p:nvSpPr>
        <p:spPr>
          <a:xfrm>
            <a:off x="585578" y="3957133"/>
            <a:ext cx="82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Result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459DFD-9A99-430C-AE4C-D057BA8EC572}"/>
              </a:ext>
            </a:extLst>
          </p:cNvPr>
          <p:cNvSpPr txBox="1"/>
          <p:nvPr/>
        </p:nvSpPr>
        <p:spPr>
          <a:xfrm>
            <a:off x="7351055" y="4108326"/>
            <a:ext cx="165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Insert/Update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8E4B6-6534-4522-BF5B-9B3433A3FBC1}"/>
              </a:ext>
            </a:extLst>
          </p:cNvPr>
          <p:cNvSpPr txBox="1"/>
          <p:nvPr/>
        </p:nvSpPr>
        <p:spPr>
          <a:xfrm>
            <a:off x="7742733" y="1909102"/>
            <a:ext cx="87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Before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D74C84-69CC-46CF-8861-AFDAA9B329C1}"/>
              </a:ext>
            </a:extLst>
          </p:cNvPr>
          <p:cNvSpPr txBox="1"/>
          <p:nvPr/>
        </p:nvSpPr>
        <p:spPr>
          <a:xfrm>
            <a:off x="7729027" y="3597590"/>
            <a:ext cx="87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Before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97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_7"/>
          <p:cNvGrpSpPr/>
          <p:nvPr/>
        </p:nvGrpSpPr>
        <p:grpSpPr>
          <a:xfrm rot="5400000">
            <a:off x="1600002" y="1816171"/>
            <a:ext cx="1135544" cy="1281228"/>
            <a:chOff x="4468733" y="2771468"/>
            <a:chExt cx="1487127" cy="1677919"/>
          </a:xfrm>
        </p:grpSpPr>
        <p:sp>
          <p:nvSpPr>
            <p:cNvPr id="5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ysClr val="window" lastClr="FFFFFF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5400000">
              <a:off x="4600908" y="3068559"/>
              <a:ext cx="1222770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BCC6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 dirty="0">
                <a:solidFill>
                  <a:srgbClr val="C00000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_8"/>
          <p:cNvGrpSpPr/>
          <p:nvPr/>
        </p:nvGrpSpPr>
        <p:grpSpPr>
          <a:xfrm rot="5400000">
            <a:off x="3172269" y="1816171"/>
            <a:ext cx="1135544" cy="1281228"/>
            <a:chOff x="4468733" y="2771468"/>
            <a:chExt cx="1487127" cy="1677919"/>
          </a:xfrm>
        </p:grpSpPr>
        <p:sp>
          <p:nvSpPr>
            <p:cNvPr id="8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ysClr val="window" lastClr="FFFFFF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E7785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_9"/>
          <p:cNvGrpSpPr/>
          <p:nvPr/>
        </p:nvGrpSpPr>
        <p:grpSpPr>
          <a:xfrm rot="5400000">
            <a:off x="4752083" y="1816171"/>
            <a:ext cx="1135544" cy="1281228"/>
            <a:chOff x="4468733" y="2771468"/>
            <a:chExt cx="1487127" cy="1677919"/>
          </a:xfrm>
        </p:grpSpPr>
        <p:sp>
          <p:nvSpPr>
            <p:cNvPr id="11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ysClr val="window" lastClr="FFFFFF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BCC6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_10"/>
          <p:cNvGrpSpPr/>
          <p:nvPr/>
        </p:nvGrpSpPr>
        <p:grpSpPr>
          <a:xfrm rot="5400000">
            <a:off x="6327344" y="1816171"/>
            <a:ext cx="1135544" cy="1281228"/>
            <a:chOff x="4468733" y="2771468"/>
            <a:chExt cx="1487127" cy="1677919"/>
          </a:xfrm>
        </p:grpSpPr>
        <p:sp>
          <p:nvSpPr>
            <p:cNvPr id="14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ysClr val="window" lastClr="FFFFFF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E7785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_1"/>
          <p:cNvGrpSpPr/>
          <p:nvPr/>
        </p:nvGrpSpPr>
        <p:grpSpPr>
          <a:xfrm>
            <a:off x="2736942" y="875238"/>
            <a:ext cx="3656238" cy="707014"/>
            <a:chOff x="2309655" y="1992937"/>
            <a:chExt cx="1781491" cy="1446962"/>
          </a:xfrm>
        </p:grpSpPr>
        <p:sp>
          <p:nvSpPr>
            <p:cNvPr id="68" name="圆角矩形 67"/>
            <p:cNvSpPr/>
            <p:nvPr/>
          </p:nvSpPr>
          <p:spPr>
            <a:xfrm>
              <a:off x="2309655" y="1992937"/>
              <a:ext cx="1781491" cy="1446962"/>
            </a:xfrm>
            <a:prstGeom prst="roundRect">
              <a:avLst>
                <a:gd name="adj" fmla="val 50000"/>
              </a:avLst>
            </a:prstGeom>
            <a:solidFill>
              <a:srgbClr val="70BCC6"/>
            </a:solidFill>
            <a:ln w="508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76200" dir="13500000">
                <a:sysClr val="windowText" lastClr="000000">
                  <a:lumMod val="65000"/>
                  <a:lumOff val="35000"/>
                  <a:alpha val="53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0BCC6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2358899" y="2173255"/>
              <a:ext cx="1680875" cy="1086317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152400" dist="76200" dir="2700000" algn="tl" rotWithShape="0">
                <a:sysClr val="windowText" lastClr="000000">
                  <a:lumMod val="65000"/>
                  <a:lumOff val="35000"/>
                  <a:alpha val="55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0BCC6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8" name="1"/>
          <p:cNvSpPr/>
          <p:nvPr/>
        </p:nvSpPr>
        <p:spPr>
          <a:xfrm>
            <a:off x="3165901" y="941831"/>
            <a:ext cx="2794568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000" b="1" dirty="0">
                <a:solidFill>
                  <a:srgbClr val="FE7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000" b="1" dirty="0">
                <a:solidFill>
                  <a:srgbClr val="FE7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FE7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altLang="zh-CN" sz="2400" b="1" dirty="0">
              <a:solidFill>
                <a:srgbClr val="FE77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2"/>
          <p:cNvGrpSpPr/>
          <p:nvPr/>
        </p:nvGrpSpPr>
        <p:grpSpPr bwMode="auto">
          <a:xfrm>
            <a:off x="1691973" y="1149367"/>
            <a:ext cx="5760054" cy="158751"/>
            <a:chOff x="-2180710" y="0"/>
            <a:chExt cx="5761292" cy="158875"/>
          </a:xfrm>
        </p:grpSpPr>
        <p:grpSp>
          <p:nvGrpSpPr>
            <p:cNvPr id="60" name="组合 61"/>
            <p:cNvGrpSpPr/>
            <p:nvPr/>
          </p:nvGrpSpPr>
          <p:grpSpPr bwMode="auto">
            <a:xfrm>
              <a:off x="-2180710" y="0"/>
              <a:ext cx="792088" cy="158875"/>
              <a:chOff x="-2180710" y="0"/>
              <a:chExt cx="792088" cy="158875"/>
            </a:xfrm>
          </p:grpSpPr>
          <p:sp>
            <p:nvSpPr>
              <p:cNvPr id="65" name="直接连接符 70"/>
              <p:cNvSpPr>
                <a:spLocks noChangeShapeType="1"/>
              </p:cNvSpPr>
              <p:nvPr/>
            </p:nvSpPr>
            <p:spPr bwMode="auto">
              <a:xfrm flipH="1">
                <a:off x="-218071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rgbClr val="080808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直接连接符 71"/>
              <p:cNvSpPr>
                <a:spLocks noChangeShapeType="1"/>
              </p:cNvSpPr>
              <p:nvPr/>
            </p:nvSpPr>
            <p:spPr bwMode="auto">
              <a:xfrm flipH="1">
                <a:off x="-1964687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rgbClr val="080808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直接连接符 72"/>
              <p:cNvSpPr>
                <a:spLocks noChangeShapeType="1"/>
              </p:cNvSpPr>
              <p:nvPr/>
            </p:nvSpPr>
            <p:spPr bwMode="auto">
              <a:xfrm flipH="1">
                <a:off x="-1784666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rgbClr val="080808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组合 62"/>
            <p:cNvGrpSpPr/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2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rgbClr val="080808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rgbClr val="080808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rgbClr val="080808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220549" y="3298649"/>
            <a:ext cx="179773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6C5CBBF-F368-484D-9BFF-9F9B85EF2ABC}"/>
              </a:ext>
            </a:extLst>
          </p:cNvPr>
          <p:cNvSpPr/>
          <p:nvPr/>
        </p:nvSpPr>
        <p:spPr>
          <a:xfrm>
            <a:off x="1700932" y="2101102"/>
            <a:ext cx="970138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F5B519A-3296-4E23-BA6A-307AFE34863B}"/>
              </a:ext>
            </a:extLst>
          </p:cNvPr>
          <p:cNvSpPr/>
          <p:nvPr/>
        </p:nvSpPr>
        <p:spPr>
          <a:xfrm>
            <a:off x="3257249" y="2101102"/>
            <a:ext cx="970138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2A0714-F109-4BB4-82A2-F8181083640C}"/>
              </a:ext>
            </a:extLst>
          </p:cNvPr>
          <p:cNvSpPr/>
          <p:nvPr/>
        </p:nvSpPr>
        <p:spPr>
          <a:xfrm>
            <a:off x="4834786" y="2101101"/>
            <a:ext cx="970138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153B42F-0D40-4B1B-BE34-AEFCF43AC955}"/>
              </a:ext>
            </a:extLst>
          </p:cNvPr>
          <p:cNvSpPr/>
          <p:nvPr/>
        </p:nvSpPr>
        <p:spPr>
          <a:xfrm>
            <a:off x="6445071" y="2083170"/>
            <a:ext cx="970138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9" name="TextBox 119">
            <a:extLst>
              <a:ext uri="{FF2B5EF4-FFF2-40B4-BE49-F238E27FC236}">
                <a16:creationId xmlns:a16="http://schemas.microsoft.com/office/drawing/2014/main" id="{18062F98-1C7F-4829-BEB7-4ED61C9F8331}"/>
              </a:ext>
            </a:extLst>
          </p:cNvPr>
          <p:cNvSpPr txBox="1"/>
          <p:nvPr/>
        </p:nvSpPr>
        <p:spPr>
          <a:xfrm>
            <a:off x="2808388" y="3113777"/>
            <a:ext cx="18887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19">
            <a:extLst>
              <a:ext uri="{FF2B5EF4-FFF2-40B4-BE49-F238E27FC236}">
                <a16:creationId xmlns:a16="http://schemas.microsoft.com/office/drawing/2014/main" id="{123852D5-6B65-4233-BAE5-BC9201FC2527}"/>
              </a:ext>
            </a:extLst>
          </p:cNvPr>
          <p:cNvSpPr txBox="1"/>
          <p:nvPr/>
        </p:nvSpPr>
        <p:spPr>
          <a:xfrm>
            <a:off x="3956315" y="3390776"/>
            <a:ext cx="27270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5432" y="340137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1" grpId="0"/>
      <p:bldP spid="44" grpId="0"/>
      <p:bldP spid="45" grpId="0"/>
      <p:bldP spid="46" grpId="0"/>
      <p:bldP spid="47" grpId="0"/>
      <p:bldP spid="49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9"/>
          <p:cNvSpPr txBox="1"/>
          <p:nvPr/>
        </p:nvSpPr>
        <p:spPr>
          <a:xfrm>
            <a:off x="3047093" y="227995"/>
            <a:ext cx="30928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Database-&gt;Trigger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形 4" descr="工作流">
            <a:extLst>
              <a:ext uri="{FF2B5EF4-FFF2-40B4-BE49-F238E27FC236}">
                <a16:creationId xmlns:a16="http://schemas.microsoft.com/office/drawing/2014/main" id="{BBDE7B2B-CE42-4BFB-A756-5A982DEAB4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14800" y="714061"/>
            <a:ext cx="91440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D0011F-115F-4C16-B7AF-9B37319A5390}"/>
              </a:ext>
            </a:extLst>
          </p:cNvPr>
          <p:cNvSpPr txBox="1"/>
          <p:nvPr/>
        </p:nvSpPr>
        <p:spPr>
          <a:xfrm>
            <a:off x="421987" y="2037194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Wins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4F4116-314D-44E2-92EB-F43CB7A34806}"/>
              </a:ext>
            </a:extLst>
          </p:cNvPr>
          <p:cNvSpPr txBox="1"/>
          <p:nvPr/>
        </p:nvSpPr>
        <p:spPr>
          <a:xfrm>
            <a:off x="7351055" y="2237249"/>
            <a:ext cx="1571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Insert/Delete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9514BC-F25F-42EE-8595-D7D0986C0886}"/>
              </a:ext>
            </a:extLst>
          </p:cNvPr>
          <p:cNvSpPr txBox="1"/>
          <p:nvPr/>
        </p:nvSpPr>
        <p:spPr>
          <a:xfrm>
            <a:off x="370692" y="3178954"/>
            <a:ext cx="82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Draws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8E4B6-6534-4522-BF5B-9B3433A3FBC1}"/>
              </a:ext>
            </a:extLst>
          </p:cNvPr>
          <p:cNvSpPr txBox="1"/>
          <p:nvPr/>
        </p:nvSpPr>
        <p:spPr>
          <a:xfrm>
            <a:off x="7779986" y="1884794"/>
            <a:ext cx="71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After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3B3BAB-1066-4CD5-BFEC-23A443A0E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816497"/>
            <a:ext cx="6150905" cy="9035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E7B43FF-9690-4C3C-A60A-D771453C8B36}"/>
              </a:ext>
            </a:extLst>
          </p:cNvPr>
          <p:cNvSpPr txBox="1"/>
          <p:nvPr/>
        </p:nvSpPr>
        <p:spPr>
          <a:xfrm>
            <a:off x="327376" y="4251679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Losses</a:t>
            </a:r>
            <a:endParaRPr lang="zh-CN" altLang="en-US" sz="20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F4FB476-8F02-43F2-8A7C-6BF4F8D32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303" y="2954807"/>
            <a:ext cx="6150906" cy="8713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E957D75-D5B8-4FAE-8EE3-9ADC610A6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338" y="4037998"/>
            <a:ext cx="6150906" cy="88116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9ABF19-DE78-4F67-A49A-777AC4790621}"/>
              </a:ext>
            </a:extLst>
          </p:cNvPr>
          <p:cNvSpPr txBox="1"/>
          <p:nvPr/>
        </p:nvSpPr>
        <p:spPr>
          <a:xfrm>
            <a:off x="7364835" y="3339605"/>
            <a:ext cx="1571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Insert/Delete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8BB71B-DE65-4CD4-AEBF-36BF26494305}"/>
              </a:ext>
            </a:extLst>
          </p:cNvPr>
          <p:cNvSpPr txBox="1"/>
          <p:nvPr/>
        </p:nvSpPr>
        <p:spPr>
          <a:xfrm>
            <a:off x="7779986" y="4037998"/>
            <a:ext cx="71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After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5913CF-5A57-40B1-B3CC-DEAA1387AAD4}"/>
              </a:ext>
            </a:extLst>
          </p:cNvPr>
          <p:cNvSpPr txBox="1"/>
          <p:nvPr/>
        </p:nvSpPr>
        <p:spPr>
          <a:xfrm>
            <a:off x="7399000" y="4478582"/>
            <a:ext cx="1571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Insert/Delete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11EA49-864D-48BB-8BFB-2101E3D2CCF4}"/>
              </a:ext>
            </a:extLst>
          </p:cNvPr>
          <p:cNvSpPr txBox="1"/>
          <p:nvPr/>
        </p:nvSpPr>
        <p:spPr>
          <a:xfrm>
            <a:off x="7779986" y="2942159"/>
            <a:ext cx="71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After</a:t>
            </a:r>
            <a:endParaRPr lang="zh-CN" altLang="en-US" sz="20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F0BEE4B-54B3-4687-94C7-35BD3F2AD0AF}"/>
              </a:ext>
            </a:extLst>
          </p:cNvPr>
          <p:cNvCxnSpPr>
            <a:cxnSpLocks/>
          </p:cNvCxnSpPr>
          <p:nvPr/>
        </p:nvCxnSpPr>
        <p:spPr>
          <a:xfrm>
            <a:off x="2261339" y="2315227"/>
            <a:ext cx="7857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505F0E8-D775-4BC0-8C4F-3E342ADF1501}"/>
              </a:ext>
            </a:extLst>
          </p:cNvPr>
          <p:cNvCxnSpPr>
            <a:cxnSpLocks/>
          </p:cNvCxnSpPr>
          <p:nvPr/>
        </p:nvCxnSpPr>
        <p:spPr>
          <a:xfrm>
            <a:off x="2363093" y="3463805"/>
            <a:ext cx="783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3104879-F4C9-47B6-82A9-F0A45BB92C68}"/>
              </a:ext>
            </a:extLst>
          </p:cNvPr>
          <p:cNvCxnSpPr>
            <a:cxnSpLocks/>
          </p:cNvCxnSpPr>
          <p:nvPr/>
        </p:nvCxnSpPr>
        <p:spPr>
          <a:xfrm>
            <a:off x="2415974" y="4526834"/>
            <a:ext cx="85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9"/>
          <p:cNvSpPr txBox="1"/>
          <p:nvPr/>
        </p:nvSpPr>
        <p:spPr>
          <a:xfrm>
            <a:off x="2772759" y="227995"/>
            <a:ext cx="36405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Database-&gt;Trigger(points)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形 4" descr="工作流">
            <a:extLst>
              <a:ext uri="{FF2B5EF4-FFF2-40B4-BE49-F238E27FC236}">
                <a16:creationId xmlns:a16="http://schemas.microsoft.com/office/drawing/2014/main" id="{BBDE7B2B-CE42-4BFB-A756-5A982DEAB4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14800" y="714061"/>
            <a:ext cx="914400" cy="914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E3E551-0BCF-4508-8FA0-8459F971A9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78" y="985696"/>
            <a:ext cx="3950979" cy="4020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B398E7-6CCC-4A29-B9CC-A216612C3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60" y="2521262"/>
            <a:ext cx="4909301" cy="7552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613C85-4BA5-45B2-9287-200E4E913D88}"/>
              </a:ext>
            </a:extLst>
          </p:cNvPr>
          <p:cNvSpPr txBox="1"/>
          <p:nvPr/>
        </p:nvSpPr>
        <p:spPr>
          <a:xfrm>
            <a:off x="935542" y="1972235"/>
            <a:ext cx="33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The formula of points calculating: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47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9"/>
          <p:cNvSpPr txBox="1"/>
          <p:nvPr/>
        </p:nvSpPr>
        <p:spPr>
          <a:xfrm>
            <a:off x="2772759" y="227995"/>
            <a:ext cx="36405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Database-&gt;Trigger(points)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形 4" descr="工作流">
            <a:extLst>
              <a:ext uri="{FF2B5EF4-FFF2-40B4-BE49-F238E27FC236}">
                <a16:creationId xmlns:a16="http://schemas.microsoft.com/office/drawing/2014/main" id="{BBDE7B2B-CE42-4BFB-A756-5A982DEAB4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14800" y="714061"/>
            <a:ext cx="914400" cy="91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3E2BBE-084C-4F09-95CA-FB66A50F9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12" y="1628461"/>
            <a:ext cx="6583176" cy="25846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8FF28C-F5E8-4871-811F-7A4971971E43}"/>
              </a:ext>
            </a:extLst>
          </p:cNvPr>
          <p:cNvSpPr txBox="1"/>
          <p:nvPr/>
        </p:nvSpPr>
        <p:spPr>
          <a:xfrm>
            <a:off x="277906" y="2720726"/>
            <a:ext cx="8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Points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3C4A6A-77A3-469F-AB22-D23583654E49}"/>
              </a:ext>
            </a:extLst>
          </p:cNvPr>
          <p:cNvSpPr txBox="1"/>
          <p:nvPr/>
        </p:nvSpPr>
        <p:spPr>
          <a:xfrm>
            <a:off x="8039714" y="2171640"/>
            <a:ext cx="87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Before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67C2A1-BC54-4DB2-94C9-C41F57EB4607}"/>
              </a:ext>
            </a:extLst>
          </p:cNvPr>
          <p:cNvSpPr txBox="1"/>
          <p:nvPr/>
        </p:nvSpPr>
        <p:spPr>
          <a:xfrm>
            <a:off x="8039714" y="2939829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Insert/</a:t>
            </a:r>
          </a:p>
          <a:p>
            <a:r>
              <a:rPr lang="en-US" altLang="zh-CN" sz="2000" dirty="0"/>
              <a:t>delete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354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9"/>
          <p:cNvSpPr txBox="1"/>
          <p:nvPr/>
        </p:nvSpPr>
        <p:spPr>
          <a:xfrm>
            <a:off x="3047093" y="227995"/>
            <a:ext cx="30928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Database-&gt;Constraint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形 36" descr="链接">
            <a:extLst>
              <a:ext uri="{FF2B5EF4-FFF2-40B4-BE49-F238E27FC236}">
                <a16:creationId xmlns:a16="http://schemas.microsoft.com/office/drawing/2014/main" id="{A7666312-0839-41A5-8BC3-4E9379AB43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36304" y="744117"/>
            <a:ext cx="914400" cy="9144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B8E9BF4-4F29-45D9-8795-D8568E56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3" y="2409792"/>
            <a:ext cx="6936277" cy="87018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4F1C25A1-FF7A-4881-A336-7F45723630ED}"/>
              </a:ext>
            </a:extLst>
          </p:cNvPr>
          <p:cNvSpPr txBox="1"/>
          <p:nvPr/>
        </p:nvSpPr>
        <p:spPr>
          <a:xfrm>
            <a:off x="558216" y="1592341"/>
            <a:ext cx="858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 the same time, we also set the primary key constraint and foreign key constraint, which is used to realize the relationship between tables.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ABB98A-DC9A-4A52-BAD7-60A567AB263F}"/>
              </a:ext>
            </a:extLst>
          </p:cNvPr>
          <p:cNvSpPr txBox="1"/>
          <p:nvPr/>
        </p:nvSpPr>
        <p:spPr>
          <a:xfrm>
            <a:off x="525932" y="3460377"/>
            <a:ext cx="759939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example, the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all_country 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table and the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all_event 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table are in a 1-to-N relationship, so 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the foreign key.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_7"/>
          <p:cNvGrpSpPr/>
          <p:nvPr/>
        </p:nvGrpSpPr>
        <p:grpSpPr>
          <a:xfrm rot="5400000">
            <a:off x="3705032" y="656046"/>
            <a:ext cx="1733936" cy="1956390"/>
            <a:chOff x="4468733" y="2771468"/>
            <a:chExt cx="1487127" cy="1677919"/>
          </a:xfrm>
        </p:grpSpPr>
        <p:sp>
          <p:nvSpPr>
            <p:cNvPr id="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ysClr val="window" lastClr="FFFFFF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E7785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srgbClr val="C00000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086931" y="1218739"/>
            <a:ext cx="97013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grpSp>
        <p:nvGrpSpPr>
          <p:cNvPr id="6" name="_2"/>
          <p:cNvGrpSpPr/>
          <p:nvPr/>
        </p:nvGrpSpPr>
        <p:grpSpPr>
          <a:xfrm>
            <a:off x="2552698" y="2717507"/>
            <a:ext cx="4038597" cy="610927"/>
            <a:chOff x="8113590" y="2010009"/>
            <a:chExt cx="1756020" cy="1412819"/>
          </a:xfrm>
        </p:grpSpPr>
        <p:sp>
          <p:nvSpPr>
            <p:cNvPr id="7" name="圆角矩形 6"/>
            <p:cNvSpPr/>
            <p:nvPr/>
          </p:nvSpPr>
          <p:spPr>
            <a:xfrm>
              <a:off x="8113590" y="2010009"/>
              <a:ext cx="1756020" cy="1412819"/>
            </a:xfrm>
            <a:prstGeom prst="roundRect">
              <a:avLst>
                <a:gd name="adj" fmla="val 50000"/>
              </a:avLst>
            </a:prstGeom>
            <a:solidFill>
              <a:srgbClr val="FE7785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155847" y="2186845"/>
              <a:ext cx="1671506" cy="1070161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800795" y="2792137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19"/>
          <p:cNvSpPr txBox="1"/>
          <p:nvPr/>
        </p:nvSpPr>
        <p:spPr>
          <a:xfrm>
            <a:off x="2491129" y="246093"/>
            <a:ext cx="41617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Demonstration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1104" y="2142854"/>
            <a:ext cx="42017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Demo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2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565125" y="1646503"/>
            <a:ext cx="0" cy="3138522"/>
            <a:chOff x="6096000" y="1474253"/>
            <a:chExt cx="0" cy="4184704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6096000" y="1474253"/>
              <a:ext cx="0" cy="279147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oval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6096000" y="3945538"/>
              <a:ext cx="0" cy="171341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oval"/>
            </a:ln>
            <a:effectLst/>
          </p:spPr>
        </p:cxnSp>
      </p:grpSp>
      <p:grpSp>
        <p:nvGrpSpPr>
          <p:cNvPr id="12" name="_7"/>
          <p:cNvGrpSpPr/>
          <p:nvPr/>
        </p:nvGrpSpPr>
        <p:grpSpPr>
          <a:xfrm>
            <a:off x="1048381" y="1828006"/>
            <a:ext cx="2681981" cy="1022583"/>
            <a:chOff x="2330673" y="2010009"/>
            <a:chExt cx="1739454" cy="1412819"/>
          </a:xfrm>
        </p:grpSpPr>
        <p:sp>
          <p:nvSpPr>
            <p:cNvPr id="13" name="圆角矩形 12"/>
            <p:cNvSpPr/>
            <p:nvPr/>
          </p:nvSpPr>
          <p:spPr>
            <a:xfrm>
              <a:off x="2330673" y="2010009"/>
              <a:ext cx="1739454" cy="1412819"/>
            </a:xfrm>
            <a:prstGeom prst="roundRect">
              <a:avLst>
                <a:gd name="adj" fmla="val 50000"/>
              </a:avLst>
            </a:prstGeom>
            <a:solidFill>
              <a:srgbClr val="70BCC6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385774" y="2120873"/>
              <a:ext cx="1629239" cy="1191085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_8"/>
          <p:cNvGrpSpPr/>
          <p:nvPr/>
        </p:nvGrpSpPr>
        <p:grpSpPr>
          <a:xfrm>
            <a:off x="5204823" y="1828003"/>
            <a:ext cx="2681981" cy="1022583"/>
            <a:chOff x="2330673" y="2010009"/>
            <a:chExt cx="1739454" cy="1412819"/>
          </a:xfrm>
        </p:grpSpPr>
        <p:sp>
          <p:nvSpPr>
            <p:cNvPr id="16" name="圆角矩形 15"/>
            <p:cNvSpPr/>
            <p:nvPr/>
          </p:nvSpPr>
          <p:spPr>
            <a:xfrm>
              <a:off x="2330673" y="2010009"/>
              <a:ext cx="1739454" cy="1412819"/>
            </a:xfrm>
            <a:prstGeom prst="roundRect">
              <a:avLst>
                <a:gd name="adj" fmla="val 50000"/>
              </a:avLst>
            </a:prstGeom>
            <a:solidFill>
              <a:srgbClr val="FE7785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385774" y="2120873"/>
              <a:ext cx="1629239" cy="1191085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" name="文本框 32"/>
          <p:cNvSpPr txBox="1"/>
          <p:nvPr/>
        </p:nvSpPr>
        <p:spPr bwMode="auto">
          <a:xfrm>
            <a:off x="5664635" y="2108457"/>
            <a:ext cx="1762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spc="75" dirty="0">
                <a:solidFill>
                  <a:srgbClr val="FE7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sz="2400" b="1" spc="75" dirty="0">
              <a:solidFill>
                <a:srgbClr val="FE77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19"/>
          <p:cNvSpPr txBox="1"/>
          <p:nvPr/>
        </p:nvSpPr>
        <p:spPr>
          <a:xfrm>
            <a:off x="2491129" y="246093"/>
            <a:ext cx="41617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Architecture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_2"/>
          <p:cNvGrpSpPr/>
          <p:nvPr/>
        </p:nvGrpSpPr>
        <p:grpSpPr>
          <a:xfrm>
            <a:off x="1457951" y="924648"/>
            <a:ext cx="6228098" cy="443410"/>
            <a:chOff x="8121873" y="2010009"/>
            <a:chExt cx="1739454" cy="1412819"/>
          </a:xfrm>
        </p:grpSpPr>
        <p:sp>
          <p:nvSpPr>
            <p:cNvPr id="27" name="圆角矩形 26"/>
            <p:cNvSpPr/>
            <p:nvPr/>
          </p:nvSpPr>
          <p:spPr>
            <a:xfrm>
              <a:off x="8121873" y="2010009"/>
              <a:ext cx="1739454" cy="1412819"/>
            </a:xfrm>
            <a:prstGeom prst="roundRect">
              <a:avLst>
                <a:gd name="adj" fmla="val 50000"/>
              </a:avLst>
            </a:prstGeom>
            <a:solidFill>
              <a:srgbClr val="70BCC6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147445" y="2102827"/>
              <a:ext cx="1688298" cy="1227176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GB" altLang="zh-CN" sz="1800" b="1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Front-end and back-end separation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1" y="3151908"/>
            <a:ext cx="2459716" cy="11763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81" y="2980992"/>
            <a:ext cx="2691511" cy="1516218"/>
          </a:xfrm>
          <a:prstGeom prst="rect">
            <a:avLst/>
          </a:prstGeom>
        </p:spPr>
      </p:pic>
      <p:sp>
        <p:nvSpPr>
          <p:cNvPr id="19" name="文本框 28">
            <a:extLst>
              <a:ext uri="{FF2B5EF4-FFF2-40B4-BE49-F238E27FC236}">
                <a16:creationId xmlns:a16="http://schemas.microsoft.com/office/drawing/2014/main" id="{283A469E-0537-4B8D-B53B-47B4CD0ADC11}"/>
              </a:ext>
            </a:extLst>
          </p:cNvPr>
          <p:cNvSpPr txBox="1"/>
          <p:nvPr/>
        </p:nvSpPr>
        <p:spPr bwMode="auto">
          <a:xfrm>
            <a:off x="1282940" y="2108456"/>
            <a:ext cx="2225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spc="75" dirty="0">
                <a:solidFill>
                  <a:srgbClr val="70BC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sz="2400" b="1" spc="75" dirty="0">
              <a:solidFill>
                <a:srgbClr val="70BC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565125" y="1646503"/>
            <a:ext cx="0" cy="3138522"/>
            <a:chOff x="6096000" y="1474253"/>
            <a:chExt cx="0" cy="4184704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6096000" y="1474253"/>
              <a:ext cx="0" cy="279147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oval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6096000" y="3945538"/>
              <a:ext cx="0" cy="171341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oval"/>
            </a:ln>
            <a:effectLst/>
          </p:spPr>
        </p:cxnSp>
      </p:grpSp>
      <p:grpSp>
        <p:nvGrpSpPr>
          <p:cNvPr id="12" name="_7"/>
          <p:cNvGrpSpPr/>
          <p:nvPr/>
        </p:nvGrpSpPr>
        <p:grpSpPr>
          <a:xfrm>
            <a:off x="1048381" y="1828006"/>
            <a:ext cx="2681981" cy="1022583"/>
            <a:chOff x="2330673" y="2010009"/>
            <a:chExt cx="1739454" cy="1412819"/>
          </a:xfrm>
        </p:grpSpPr>
        <p:sp>
          <p:nvSpPr>
            <p:cNvPr id="13" name="圆角矩形 12"/>
            <p:cNvSpPr/>
            <p:nvPr/>
          </p:nvSpPr>
          <p:spPr>
            <a:xfrm>
              <a:off x="2330673" y="2010009"/>
              <a:ext cx="1739454" cy="1412819"/>
            </a:xfrm>
            <a:prstGeom prst="roundRect">
              <a:avLst>
                <a:gd name="adj" fmla="val 50000"/>
              </a:avLst>
            </a:prstGeom>
            <a:solidFill>
              <a:srgbClr val="70BCC6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385774" y="2120873"/>
              <a:ext cx="1629239" cy="1191085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_8"/>
          <p:cNvGrpSpPr/>
          <p:nvPr/>
        </p:nvGrpSpPr>
        <p:grpSpPr>
          <a:xfrm>
            <a:off x="5204823" y="1828003"/>
            <a:ext cx="2681981" cy="1022583"/>
            <a:chOff x="2330673" y="2010009"/>
            <a:chExt cx="1739454" cy="1412819"/>
          </a:xfrm>
        </p:grpSpPr>
        <p:sp>
          <p:nvSpPr>
            <p:cNvPr id="16" name="圆角矩形 15"/>
            <p:cNvSpPr/>
            <p:nvPr/>
          </p:nvSpPr>
          <p:spPr>
            <a:xfrm>
              <a:off x="2330673" y="2010009"/>
              <a:ext cx="1739454" cy="1412819"/>
            </a:xfrm>
            <a:prstGeom prst="roundRect">
              <a:avLst>
                <a:gd name="adj" fmla="val 50000"/>
              </a:avLst>
            </a:prstGeom>
            <a:solidFill>
              <a:srgbClr val="FE7785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385774" y="2120873"/>
              <a:ext cx="1629239" cy="1191085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4" name="TextBox 119"/>
          <p:cNvSpPr txBox="1"/>
          <p:nvPr/>
        </p:nvSpPr>
        <p:spPr>
          <a:xfrm>
            <a:off x="2491129" y="246093"/>
            <a:ext cx="41617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Preparation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_2"/>
          <p:cNvGrpSpPr/>
          <p:nvPr/>
        </p:nvGrpSpPr>
        <p:grpSpPr>
          <a:xfrm>
            <a:off x="1457951" y="924648"/>
            <a:ext cx="6228098" cy="443410"/>
            <a:chOff x="8121873" y="2010009"/>
            <a:chExt cx="1739454" cy="1412819"/>
          </a:xfrm>
        </p:grpSpPr>
        <p:sp>
          <p:nvSpPr>
            <p:cNvPr id="27" name="圆角矩形 26"/>
            <p:cNvSpPr/>
            <p:nvPr/>
          </p:nvSpPr>
          <p:spPr>
            <a:xfrm>
              <a:off x="8121873" y="2010009"/>
              <a:ext cx="1739454" cy="1412819"/>
            </a:xfrm>
            <a:prstGeom prst="roundRect">
              <a:avLst>
                <a:gd name="adj" fmla="val 50000"/>
              </a:avLst>
            </a:prstGeom>
            <a:solidFill>
              <a:srgbClr val="70BCC6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147445" y="2102827"/>
              <a:ext cx="1688298" cy="1227176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altLang="zh-CN" sz="1800" b="1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Simulate Remote Database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29" y="3178527"/>
            <a:ext cx="1344184" cy="64287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98" y="3709291"/>
            <a:ext cx="1491845" cy="8404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7" y="3155618"/>
            <a:ext cx="1878195" cy="6630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81" y="3399006"/>
            <a:ext cx="949206" cy="9492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80" y="3448021"/>
            <a:ext cx="1442101" cy="851175"/>
          </a:xfrm>
          <a:prstGeom prst="rect">
            <a:avLst/>
          </a:prstGeom>
        </p:spPr>
      </p:pic>
      <p:sp>
        <p:nvSpPr>
          <p:cNvPr id="25" name="文本框 32"/>
          <p:cNvSpPr txBox="1"/>
          <p:nvPr/>
        </p:nvSpPr>
        <p:spPr bwMode="auto">
          <a:xfrm>
            <a:off x="5664635" y="2108457"/>
            <a:ext cx="1762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spc="75" dirty="0">
                <a:solidFill>
                  <a:srgbClr val="FE77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endParaRPr lang="zh-CN" altLang="en-US" sz="2400" b="1" spc="75" dirty="0">
              <a:solidFill>
                <a:srgbClr val="FE77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28"/>
          <p:cNvSpPr txBox="1"/>
          <p:nvPr/>
        </p:nvSpPr>
        <p:spPr bwMode="auto">
          <a:xfrm>
            <a:off x="982618" y="2133035"/>
            <a:ext cx="2813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spc="75" dirty="0">
                <a:solidFill>
                  <a:srgbClr val="70BC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Machine</a:t>
            </a:r>
            <a:endParaRPr lang="zh-CN" altLang="en-US" sz="3200" b="1" spc="75" dirty="0">
              <a:solidFill>
                <a:srgbClr val="70BC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4" y="646203"/>
            <a:ext cx="973962" cy="9986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9" y="3762757"/>
            <a:ext cx="1963653" cy="7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19"/>
          <p:cNvSpPr txBox="1"/>
          <p:nvPr/>
        </p:nvSpPr>
        <p:spPr>
          <a:xfrm>
            <a:off x="3167209" y="227995"/>
            <a:ext cx="29585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Important Code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39" y="679221"/>
            <a:ext cx="5004057" cy="4464279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240631" y="1230659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 Connection </a:t>
            </a:r>
            <a:endParaRPr lang="en-GB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5" y="2017381"/>
            <a:ext cx="3384724" cy="39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19"/>
          <p:cNvSpPr txBox="1"/>
          <p:nvPr/>
        </p:nvSpPr>
        <p:spPr>
          <a:xfrm>
            <a:off x="3167209" y="227995"/>
            <a:ext cx="29585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Important Code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6354" y="1244409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for Data Visualization</a:t>
            </a:r>
            <a:endParaRPr lang="en-GB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35" y="710319"/>
            <a:ext cx="5067916" cy="43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_7"/>
          <p:cNvGrpSpPr/>
          <p:nvPr/>
        </p:nvGrpSpPr>
        <p:grpSpPr>
          <a:xfrm rot="5400000">
            <a:off x="3705032" y="656046"/>
            <a:ext cx="1733936" cy="1956390"/>
            <a:chOff x="4468733" y="2771468"/>
            <a:chExt cx="1487127" cy="1677919"/>
          </a:xfrm>
        </p:grpSpPr>
        <p:sp>
          <p:nvSpPr>
            <p:cNvPr id="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ysClr val="window" lastClr="FFFFFF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BCC6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srgbClr val="C00000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_2"/>
          <p:cNvGrpSpPr/>
          <p:nvPr/>
        </p:nvGrpSpPr>
        <p:grpSpPr>
          <a:xfrm>
            <a:off x="2552700" y="2713333"/>
            <a:ext cx="4038597" cy="610927"/>
            <a:chOff x="8113590" y="2010009"/>
            <a:chExt cx="1756020" cy="1412819"/>
          </a:xfrm>
        </p:grpSpPr>
        <p:sp>
          <p:nvSpPr>
            <p:cNvPr id="7" name="圆角矩形 6"/>
            <p:cNvSpPr/>
            <p:nvPr/>
          </p:nvSpPr>
          <p:spPr>
            <a:xfrm>
              <a:off x="8113590" y="2010009"/>
              <a:ext cx="1756020" cy="1412819"/>
            </a:xfrm>
            <a:prstGeom prst="roundRect">
              <a:avLst>
                <a:gd name="adj" fmla="val 50000"/>
              </a:avLst>
            </a:prstGeom>
            <a:solidFill>
              <a:srgbClr val="70BCC6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155847" y="2186845"/>
              <a:ext cx="1671506" cy="1070161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E951A86-82FD-4F55-BEAB-39B7271177E0}"/>
              </a:ext>
            </a:extLst>
          </p:cNvPr>
          <p:cNvSpPr/>
          <p:nvPr/>
        </p:nvSpPr>
        <p:spPr>
          <a:xfrm>
            <a:off x="4086931" y="1218739"/>
            <a:ext cx="97013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DADEF3-F8E6-4CBD-99CA-AD00CAFBA5BE}"/>
              </a:ext>
            </a:extLst>
          </p:cNvPr>
          <p:cNvSpPr/>
          <p:nvPr/>
        </p:nvSpPr>
        <p:spPr>
          <a:xfrm>
            <a:off x="3508188" y="2792137"/>
            <a:ext cx="2127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19"/>
          <p:cNvSpPr txBox="1"/>
          <p:nvPr/>
        </p:nvSpPr>
        <p:spPr>
          <a:xfrm>
            <a:off x="3167209" y="227995"/>
            <a:ext cx="29585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Important Code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6354" y="1251284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for Data Visualization</a:t>
            </a:r>
            <a:endParaRPr lang="en-GB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35" y="785884"/>
            <a:ext cx="5336228" cy="42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19"/>
          <p:cNvSpPr txBox="1"/>
          <p:nvPr/>
        </p:nvSpPr>
        <p:spPr>
          <a:xfrm>
            <a:off x="3167209" y="227995"/>
            <a:ext cx="29585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Important Code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34477" y="1244409"/>
            <a:ext cx="342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 Construction</a:t>
            </a:r>
          </a:p>
          <a:p>
            <a:pPr algn="ctr"/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Data Visualization</a:t>
            </a:r>
            <a:endParaRPr lang="en-GB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69" y="628105"/>
            <a:ext cx="5302582" cy="45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19"/>
          <p:cNvSpPr txBox="1"/>
          <p:nvPr/>
        </p:nvSpPr>
        <p:spPr>
          <a:xfrm>
            <a:off x="3167209" y="227995"/>
            <a:ext cx="29585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Important Code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88859" y="1271910"/>
            <a:ext cx="34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Points Calculation</a:t>
            </a:r>
            <a:endParaRPr lang="en-GB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22" y="1323360"/>
            <a:ext cx="5570436" cy="29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717782" y="970776"/>
            <a:ext cx="1281228" cy="1135544"/>
            <a:chOff x="1717782" y="1183427"/>
            <a:chExt cx="1281228" cy="1135544"/>
          </a:xfrm>
        </p:grpSpPr>
        <p:grpSp>
          <p:nvGrpSpPr>
            <p:cNvPr id="2" name="_7"/>
            <p:cNvGrpSpPr/>
            <p:nvPr/>
          </p:nvGrpSpPr>
          <p:grpSpPr>
            <a:xfrm rot="5400000">
              <a:off x="1790624" y="1110585"/>
              <a:ext cx="1135544" cy="1281228"/>
              <a:chOff x="4468733" y="2771468"/>
              <a:chExt cx="1487127" cy="1677919"/>
            </a:xfrm>
          </p:grpSpPr>
          <p:sp>
            <p:nvSpPr>
              <p:cNvPr id="3" name="Freeform 5"/>
              <p:cNvSpPr/>
              <p:nvPr/>
            </p:nvSpPr>
            <p:spPr bwMode="auto">
              <a:xfrm rot="5400000">
                <a:off x="4373337" y="2866864"/>
                <a:ext cx="1677919" cy="1487127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DCDCDC"/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rgbClr val="ADADAD"/>
                    </a:gs>
                    <a:gs pos="66000">
                      <a:sysClr val="window" lastClr="FFFFFF"/>
                    </a:gs>
                  </a:gsLst>
                  <a:lin ang="2700000" scaled="0"/>
                </a:gra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Freeform 5"/>
              <p:cNvSpPr/>
              <p:nvPr/>
            </p:nvSpPr>
            <p:spPr bwMode="auto">
              <a:xfrm rot="5400000">
                <a:off x="4600909" y="3068559"/>
                <a:ext cx="1222771" cy="10837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70BCC6"/>
              </a:solidFill>
              <a:ln w="15875">
                <a:noFill/>
              </a:ln>
              <a:effectLst>
                <a:innerShdw blurRad="63500" dist="254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srgbClr val="C00000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130608" y="1333960"/>
              <a:ext cx="45557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solidFill>
                  <a:srgbClr val="FF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90049" y="970775"/>
            <a:ext cx="1281228" cy="1135544"/>
            <a:chOff x="3290049" y="1183426"/>
            <a:chExt cx="1281228" cy="1135544"/>
          </a:xfrm>
        </p:grpSpPr>
        <p:grpSp>
          <p:nvGrpSpPr>
            <p:cNvPr id="5" name="_8"/>
            <p:cNvGrpSpPr/>
            <p:nvPr/>
          </p:nvGrpSpPr>
          <p:grpSpPr>
            <a:xfrm rot="5400000">
              <a:off x="3362891" y="1110584"/>
              <a:ext cx="1135544" cy="1281228"/>
              <a:chOff x="4468733" y="2771468"/>
              <a:chExt cx="1487127" cy="1677919"/>
            </a:xfrm>
          </p:grpSpPr>
          <p:sp>
            <p:nvSpPr>
              <p:cNvPr id="6" name="Freeform 5"/>
              <p:cNvSpPr/>
              <p:nvPr/>
            </p:nvSpPr>
            <p:spPr bwMode="auto">
              <a:xfrm rot="5400000">
                <a:off x="4373337" y="2866864"/>
                <a:ext cx="1677919" cy="1487127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DCDCDC"/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rgbClr val="ADADAD"/>
                    </a:gs>
                    <a:gs pos="66000">
                      <a:sysClr val="window" lastClr="FFFFFF"/>
                    </a:gs>
                  </a:gsLst>
                  <a:lin ang="2700000" scaled="0"/>
                </a:gra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5400000">
                <a:off x="4600910" y="3068560"/>
                <a:ext cx="1222771" cy="10837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E7785"/>
              </a:solidFill>
              <a:ln w="15875">
                <a:noFill/>
              </a:ln>
              <a:effectLst>
                <a:innerShdw blurRad="63500" dist="254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694861" y="1333960"/>
              <a:ext cx="47160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0</a:t>
              </a:r>
              <a:endParaRPr lang="zh-CN" altLang="en-US" sz="4800" dirty="0">
                <a:solidFill>
                  <a:srgbClr val="FF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862316" y="970776"/>
            <a:ext cx="1281228" cy="1135544"/>
            <a:chOff x="4862316" y="1183427"/>
            <a:chExt cx="1281228" cy="1135544"/>
          </a:xfrm>
        </p:grpSpPr>
        <p:grpSp>
          <p:nvGrpSpPr>
            <p:cNvPr id="8" name="_7"/>
            <p:cNvGrpSpPr/>
            <p:nvPr/>
          </p:nvGrpSpPr>
          <p:grpSpPr>
            <a:xfrm rot="5400000">
              <a:off x="4935158" y="1110585"/>
              <a:ext cx="1135544" cy="1281228"/>
              <a:chOff x="4468733" y="2771468"/>
              <a:chExt cx="1487127" cy="1677919"/>
            </a:xfrm>
          </p:grpSpPr>
          <p:sp>
            <p:nvSpPr>
              <p:cNvPr id="9" name="Freeform 5"/>
              <p:cNvSpPr/>
              <p:nvPr/>
            </p:nvSpPr>
            <p:spPr bwMode="auto">
              <a:xfrm rot="5400000">
                <a:off x="4373337" y="2866864"/>
                <a:ext cx="1677919" cy="1487127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DCDCDC"/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rgbClr val="ADADAD"/>
                    </a:gs>
                    <a:gs pos="66000">
                      <a:sysClr val="window" lastClr="FFFFFF"/>
                    </a:gs>
                  </a:gsLst>
                  <a:lin ang="2700000" scaled="0"/>
                </a:gra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5"/>
              <p:cNvSpPr/>
              <p:nvPr/>
            </p:nvSpPr>
            <p:spPr bwMode="auto">
              <a:xfrm rot="5400000">
                <a:off x="4600909" y="3068559"/>
                <a:ext cx="1222771" cy="10837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70BCC6"/>
              </a:solidFill>
              <a:ln w="15875">
                <a:noFill/>
              </a:ln>
              <a:effectLst>
                <a:innerShdw blurRad="63500" dist="254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srgbClr val="C00000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5275143" y="1333960"/>
              <a:ext cx="45557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solidFill>
                  <a:srgbClr val="FF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34583" y="970775"/>
            <a:ext cx="1281228" cy="1135544"/>
            <a:chOff x="6434583" y="1183426"/>
            <a:chExt cx="1281228" cy="1135544"/>
          </a:xfrm>
        </p:grpSpPr>
        <p:grpSp>
          <p:nvGrpSpPr>
            <p:cNvPr id="11" name="_8"/>
            <p:cNvGrpSpPr/>
            <p:nvPr/>
          </p:nvGrpSpPr>
          <p:grpSpPr>
            <a:xfrm rot="5400000">
              <a:off x="6507425" y="1110584"/>
              <a:ext cx="1135544" cy="1281228"/>
              <a:chOff x="4468733" y="2771468"/>
              <a:chExt cx="1487127" cy="1677919"/>
            </a:xfrm>
          </p:grpSpPr>
          <p:sp>
            <p:nvSpPr>
              <p:cNvPr id="12" name="Freeform 5"/>
              <p:cNvSpPr/>
              <p:nvPr/>
            </p:nvSpPr>
            <p:spPr bwMode="auto">
              <a:xfrm rot="5400000">
                <a:off x="4373337" y="2866864"/>
                <a:ext cx="1677919" cy="1487127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100000">
                    <a:srgbClr val="DCDCDC"/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rgbClr val="ADADAD"/>
                    </a:gs>
                    <a:gs pos="66000">
                      <a:sysClr val="window" lastClr="FFFFFF"/>
                    </a:gs>
                  </a:gsLst>
                  <a:lin ang="2700000" scaled="0"/>
                </a:gra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 rot="5400000">
                <a:off x="4600910" y="3068560"/>
                <a:ext cx="1222771" cy="10837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E7785"/>
              </a:solidFill>
              <a:ln w="15875">
                <a:noFill/>
              </a:ln>
              <a:effectLst>
                <a:innerShdw blurRad="63500" dist="254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50" kern="0">
                  <a:solidFill>
                    <a:prstClr val="black"/>
                  </a:solidFill>
                  <a:latin typeface="Verdana" panose="020B060403050404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910729" y="1333960"/>
              <a:ext cx="32893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800" dirty="0">
                  <a:solidFill>
                    <a:srgbClr val="FFFFFF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rgbClr val="FF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_14"/>
          <p:cNvSpPr txBox="1">
            <a:spLocks noChangeArrowheads="1"/>
          </p:cNvSpPr>
          <p:nvPr/>
        </p:nvSpPr>
        <p:spPr bwMode="auto">
          <a:xfrm>
            <a:off x="1098019" y="2821771"/>
            <a:ext cx="6947963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_2"/>
          <p:cNvGrpSpPr/>
          <p:nvPr/>
        </p:nvGrpSpPr>
        <p:grpSpPr>
          <a:xfrm>
            <a:off x="788592" y="1130040"/>
            <a:ext cx="2251867" cy="2251867"/>
            <a:chOff x="1661810" y="1568370"/>
            <a:chExt cx="3780526" cy="3780526"/>
          </a:xfrm>
        </p:grpSpPr>
        <p:sp>
          <p:nvSpPr>
            <p:cNvPr id="3" name="椭圆 2"/>
            <p:cNvSpPr/>
            <p:nvPr/>
          </p:nvSpPr>
          <p:spPr>
            <a:xfrm>
              <a:off x="1661810" y="1568370"/>
              <a:ext cx="3780526" cy="3780526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4" name="图表 3"/>
            <p:cNvGraphicFramePr/>
            <p:nvPr/>
          </p:nvGraphicFramePr>
          <p:xfrm>
            <a:off x="1847273" y="1994285"/>
            <a:ext cx="3409603" cy="2928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椭圆 4"/>
            <p:cNvSpPr/>
            <p:nvPr/>
          </p:nvSpPr>
          <p:spPr>
            <a:xfrm>
              <a:off x="2222218" y="2128778"/>
              <a:ext cx="2659713" cy="2659713"/>
            </a:xfrm>
            <a:prstGeom prst="ellipse">
              <a:avLst/>
            </a:prstGeom>
            <a:noFill/>
            <a:ln w="69850" cap="flat" cmpd="sng" algn="ctr">
              <a:gradFill flip="none" rotWithShape="1"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5472" y="2335297"/>
              <a:ext cx="2253202" cy="2253202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_3"/>
          <p:cNvSpPr/>
          <p:nvPr/>
        </p:nvSpPr>
        <p:spPr>
          <a:xfrm>
            <a:off x="1432014" y="2056078"/>
            <a:ext cx="991041" cy="36163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Reptile</a:t>
            </a:r>
            <a:endParaRPr lang="zh-CN" altLang="en-US" sz="19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_4"/>
          <p:cNvSpPr/>
          <p:nvPr/>
        </p:nvSpPr>
        <p:spPr>
          <a:xfrm>
            <a:off x="1434162" y="2784392"/>
            <a:ext cx="145453" cy="145454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50800" cap="flat" cmpd="sng" algn="ctr">
            <a:noFill/>
            <a:prstDash val="solid"/>
          </a:ln>
          <a:effectLst>
            <a:outerShdw blurRad="50800" dist="25400" dir="2700000" algn="tl" rotWithShape="0">
              <a:sysClr val="windowText" lastClr="000000">
                <a:alpha val="35000"/>
              </a:sysClr>
            </a:outerShdw>
          </a:effectLst>
          <a:scene3d>
            <a:camera prst="orthographicFront"/>
            <a:lightRig rig="threePt" dir="t"/>
          </a:scene3d>
          <a:sp3d prstMaterial="softEdge">
            <a:bevelT w="25400" h="6350" prst="angle"/>
          </a:sp3d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3" name="_6"/>
          <p:cNvGrpSpPr/>
          <p:nvPr/>
        </p:nvGrpSpPr>
        <p:grpSpPr>
          <a:xfrm>
            <a:off x="3446067" y="1130040"/>
            <a:ext cx="2251867" cy="2251867"/>
            <a:chOff x="1661810" y="1568370"/>
            <a:chExt cx="3780526" cy="3780526"/>
          </a:xfrm>
        </p:grpSpPr>
        <p:sp>
          <p:nvSpPr>
            <p:cNvPr id="14" name="椭圆 13"/>
            <p:cNvSpPr/>
            <p:nvPr/>
          </p:nvSpPr>
          <p:spPr>
            <a:xfrm>
              <a:off x="1661810" y="1568370"/>
              <a:ext cx="3780526" cy="3780526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15" name="图表 14"/>
            <p:cNvGraphicFramePr/>
            <p:nvPr/>
          </p:nvGraphicFramePr>
          <p:xfrm>
            <a:off x="1847273" y="1994285"/>
            <a:ext cx="3409603" cy="2928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椭圆 15"/>
            <p:cNvSpPr/>
            <p:nvPr/>
          </p:nvSpPr>
          <p:spPr>
            <a:xfrm>
              <a:off x="2222218" y="2128778"/>
              <a:ext cx="2659713" cy="2659713"/>
            </a:xfrm>
            <a:prstGeom prst="ellipse">
              <a:avLst/>
            </a:prstGeom>
            <a:noFill/>
            <a:ln w="69850" cap="flat" cmpd="sng" algn="ctr">
              <a:gradFill flip="none" rotWithShape="1"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425472" y="2335297"/>
              <a:ext cx="2253202" cy="2253202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8" name="_7"/>
          <p:cNvSpPr/>
          <p:nvPr/>
        </p:nvSpPr>
        <p:spPr>
          <a:xfrm>
            <a:off x="4065314" y="2067460"/>
            <a:ext cx="1068241" cy="36163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9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endParaRPr lang="zh-CN" altLang="en-US" sz="19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_8"/>
          <p:cNvSpPr/>
          <p:nvPr/>
        </p:nvSpPr>
        <p:spPr>
          <a:xfrm>
            <a:off x="3778785" y="2155537"/>
            <a:ext cx="145453" cy="145454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50800" cap="flat" cmpd="sng" algn="ctr">
            <a:noFill/>
            <a:prstDash val="solid"/>
          </a:ln>
          <a:effectLst>
            <a:outerShdw blurRad="50800" dist="25400" dir="2700000" algn="tl" rotWithShape="0">
              <a:sysClr val="windowText" lastClr="000000">
                <a:alpha val="35000"/>
              </a:sysClr>
            </a:outerShdw>
          </a:effectLst>
          <a:scene3d>
            <a:camera prst="orthographicFront"/>
            <a:lightRig rig="threePt" dir="t"/>
          </a:scene3d>
          <a:sp3d prstMaterial="softEdge">
            <a:bevelT w="25400" h="6350" prst="angle"/>
          </a:sp3d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_10"/>
          <p:cNvGrpSpPr/>
          <p:nvPr/>
        </p:nvGrpSpPr>
        <p:grpSpPr>
          <a:xfrm>
            <a:off x="6103542" y="1130040"/>
            <a:ext cx="2251867" cy="2251867"/>
            <a:chOff x="1661810" y="1568370"/>
            <a:chExt cx="3780526" cy="3780526"/>
          </a:xfrm>
        </p:grpSpPr>
        <p:sp>
          <p:nvSpPr>
            <p:cNvPr id="25" name="椭圆 24"/>
            <p:cNvSpPr/>
            <p:nvPr/>
          </p:nvSpPr>
          <p:spPr>
            <a:xfrm>
              <a:off x="1661810" y="1568370"/>
              <a:ext cx="3780526" cy="3780526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26" name="图表 25"/>
            <p:cNvGraphicFramePr/>
            <p:nvPr/>
          </p:nvGraphicFramePr>
          <p:xfrm>
            <a:off x="1847273" y="1994285"/>
            <a:ext cx="3409603" cy="2928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7" name="椭圆 26"/>
            <p:cNvSpPr/>
            <p:nvPr/>
          </p:nvSpPr>
          <p:spPr>
            <a:xfrm>
              <a:off x="2222218" y="2128778"/>
              <a:ext cx="2659713" cy="2659713"/>
            </a:xfrm>
            <a:prstGeom prst="ellipse">
              <a:avLst/>
            </a:prstGeom>
            <a:noFill/>
            <a:ln w="69850" cap="flat" cmpd="sng" algn="ctr">
              <a:gradFill flip="none" rotWithShape="1"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425472" y="2335297"/>
              <a:ext cx="2253202" cy="2253202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_11"/>
          <p:cNvSpPr/>
          <p:nvPr/>
        </p:nvSpPr>
        <p:spPr>
          <a:xfrm>
            <a:off x="6502875" y="2050427"/>
            <a:ext cx="1462580" cy="36163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</a:t>
            </a:r>
            <a:endParaRPr lang="zh-CN" altLang="en-US" sz="19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_12"/>
          <p:cNvSpPr/>
          <p:nvPr/>
        </p:nvSpPr>
        <p:spPr>
          <a:xfrm>
            <a:off x="6749111" y="2784392"/>
            <a:ext cx="145453" cy="145454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50800" cap="flat" cmpd="sng" algn="ctr">
            <a:noFill/>
            <a:prstDash val="solid"/>
          </a:ln>
          <a:effectLst>
            <a:outerShdw blurRad="50800" dist="25400" dir="2700000" algn="tl" rotWithShape="0">
              <a:sysClr val="windowText" lastClr="000000">
                <a:alpha val="35000"/>
              </a:sysClr>
            </a:outerShdw>
          </a:effectLst>
          <a:scene3d>
            <a:camera prst="orthographicFront"/>
            <a:lightRig rig="threePt" dir="t"/>
          </a:scene3d>
          <a:sp3d prstMaterial="softEdge">
            <a:bevelT w="25400" h="6350" prst="angle"/>
          </a:sp3d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TextBox 119"/>
          <p:cNvSpPr txBox="1"/>
          <p:nvPr/>
        </p:nvSpPr>
        <p:spPr>
          <a:xfrm>
            <a:off x="3208460" y="227995"/>
            <a:ext cx="27270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8520B2D-6B2C-42EA-A6F0-BD63D26453FE}"/>
              </a:ext>
            </a:extLst>
          </p:cNvPr>
          <p:cNvSpPr txBox="1"/>
          <p:nvPr/>
        </p:nvSpPr>
        <p:spPr>
          <a:xfrm>
            <a:off x="1093169" y="3360634"/>
            <a:ext cx="1642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</a:p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9348B10-FDEE-40B2-BBD1-1B4A3764ADF7}"/>
              </a:ext>
            </a:extLst>
          </p:cNvPr>
          <p:cNvSpPr txBox="1"/>
          <p:nvPr/>
        </p:nvSpPr>
        <p:spPr>
          <a:xfrm>
            <a:off x="4140217" y="3381907"/>
            <a:ext cx="91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F0F870-6CB5-4710-BD9F-58AB71ACECE4}"/>
              </a:ext>
            </a:extLst>
          </p:cNvPr>
          <p:cNvSpPr txBox="1"/>
          <p:nvPr/>
        </p:nvSpPr>
        <p:spPr>
          <a:xfrm>
            <a:off x="6749111" y="3360634"/>
            <a:ext cx="96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25B3A4-12E3-4728-B6DB-EC40A26CC4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" b="13009"/>
          <a:stretch/>
        </p:blipFill>
        <p:spPr>
          <a:xfrm>
            <a:off x="488706" y="724404"/>
            <a:ext cx="8221456" cy="440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_7"/>
          <p:cNvGrpSpPr/>
          <p:nvPr/>
        </p:nvGrpSpPr>
        <p:grpSpPr>
          <a:xfrm rot="5400000">
            <a:off x="3705032" y="656046"/>
            <a:ext cx="1733936" cy="1956390"/>
            <a:chOff x="4468733" y="2771468"/>
            <a:chExt cx="1487127" cy="1677919"/>
          </a:xfrm>
        </p:grpSpPr>
        <p:sp>
          <p:nvSpPr>
            <p:cNvPr id="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ysClr val="window" lastClr="FFFFFF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prstClr val="black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E7785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pPr defTabSz="514350"/>
              <a:endParaRPr lang="zh-CN" altLang="en-US" sz="1050" kern="0">
                <a:solidFill>
                  <a:srgbClr val="C00000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086931" y="1218739"/>
            <a:ext cx="97013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grpSp>
        <p:nvGrpSpPr>
          <p:cNvPr id="6" name="_2"/>
          <p:cNvGrpSpPr/>
          <p:nvPr/>
        </p:nvGrpSpPr>
        <p:grpSpPr>
          <a:xfrm>
            <a:off x="2552698" y="2717507"/>
            <a:ext cx="4038597" cy="610927"/>
            <a:chOff x="8113590" y="2010009"/>
            <a:chExt cx="1756020" cy="1412819"/>
          </a:xfrm>
        </p:grpSpPr>
        <p:sp>
          <p:nvSpPr>
            <p:cNvPr id="7" name="圆角矩形 6"/>
            <p:cNvSpPr/>
            <p:nvPr/>
          </p:nvSpPr>
          <p:spPr>
            <a:xfrm>
              <a:off x="8113590" y="2010009"/>
              <a:ext cx="1756020" cy="1412819"/>
            </a:xfrm>
            <a:prstGeom prst="roundRect">
              <a:avLst>
                <a:gd name="adj" fmla="val 50000"/>
              </a:avLst>
            </a:prstGeom>
            <a:solidFill>
              <a:srgbClr val="FE7785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ysClr val="windowText" lastClr="000000">
                  <a:lumMod val="65000"/>
                  <a:lumOff val="35000"/>
                  <a:alpha val="49000"/>
                </a:sys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155847" y="2186845"/>
              <a:ext cx="1671506" cy="1070161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76200" dist="38100" dir="2700000" algn="tl" rotWithShape="0">
                <a:sysClr val="windowText" lastClr="000000">
                  <a:lumMod val="65000"/>
                  <a:lumOff val="35000"/>
                  <a:alpha val="64000"/>
                </a:sys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739603" y="2823833"/>
            <a:ext cx="3664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2"/>
          <p:cNvSpPr txBox="1"/>
          <p:nvPr/>
        </p:nvSpPr>
        <p:spPr>
          <a:xfrm>
            <a:off x="343673" y="782676"/>
            <a:ext cx="5961877" cy="338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 direction was about Jingdong feedback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482409-86CE-4936-BB67-0324474B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1774" y="1275288"/>
            <a:ext cx="6200451" cy="3821112"/>
          </a:xfrm>
          <a:prstGeom prst="rect">
            <a:avLst/>
          </a:prstGeom>
        </p:spPr>
      </p:pic>
      <p:sp>
        <p:nvSpPr>
          <p:cNvPr id="6" name="TextBox 119">
            <a:extLst>
              <a:ext uri="{FF2B5EF4-FFF2-40B4-BE49-F238E27FC236}">
                <a16:creationId xmlns:a16="http://schemas.microsoft.com/office/drawing/2014/main" id="{69A8BB28-BD00-43F0-9EFD-2BDE5CBB73C3}"/>
              </a:ext>
            </a:extLst>
          </p:cNvPr>
          <p:cNvSpPr txBox="1"/>
          <p:nvPr/>
        </p:nvSpPr>
        <p:spPr>
          <a:xfrm>
            <a:off x="2750405" y="209792"/>
            <a:ext cx="36431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52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2"/>
          <p:cNvSpPr txBox="1"/>
          <p:nvPr/>
        </p:nvSpPr>
        <p:spPr>
          <a:xfrm>
            <a:off x="343673" y="782676"/>
            <a:ext cx="5961877" cy="7073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then we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some data</a:t>
            </a:r>
          </a:p>
        </p:txBody>
      </p:sp>
      <p:sp>
        <p:nvSpPr>
          <p:cNvPr id="6" name="TextBox 119">
            <a:extLst>
              <a:ext uri="{FF2B5EF4-FFF2-40B4-BE49-F238E27FC236}">
                <a16:creationId xmlns:a16="http://schemas.microsoft.com/office/drawing/2014/main" id="{69A8BB28-BD00-43F0-9EFD-2BDE5CBB73C3}"/>
              </a:ext>
            </a:extLst>
          </p:cNvPr>
          <p:cNvSpPr txBox="1"/>
          <p:nvPr/>
        </p:nvSpPr>
        <p:spPr>
          <a:xfrm>
            <a:off x="2750405" y="209792"/>
            <a:ext cx="36431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658934-0F29-4686-81CF-632165A0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884508"/>
            <a:ext cx="6135969" cy="41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4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">
            <a:extLst>
              <a:ext uri="{FF2B5EF4-FFF2-40B4-BE49-F238E27FC236}">
                <a16:creationId xmlns:a16="http://schemas.microsoft.com/office/drawing/2014/main" id="{7DFCEC53-88E1-4EFB-9F4C-F8B896ECD570}"/>
              </a:ext>
            </a:extLst>
          </p:cNvPr>
          <p:cNvSpPr txBox="1"/>
          <p:nvPr/>
        </p:nvSpPr>
        <p:spPr>
          <a:xfrm>
            <a:off x="445273" y="907182"/>
            <a:ext cx="3375637" cy="338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was banned sooner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EC6A2-4321-4F37-BB11-16D97D0F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808910"/>
            <a:ext cx="8477250" cy="2096169"/>
          </a:xfrm>
          <a:prstGeom prst="rect">
            <a:avLst/>
          </a:prstGeom>
        </p:spPr>
      </p:pic>
      <p:sp>
        <p:nvSpPr>
          <p:cNvPr id="7" name="TextBox 119">
            <a:extLst>
              <a:ext uri="{FF2B5EF4-FFF2-40B4-BE49-F238E27FC236}">
                <a16:creationId xmlns:a16="http://schemas.microsoft.com/office/drawing/2014/main" id="{5167CC9B-7C26-43E8-8B30-E8586335C8B4}"/>
              </a:ext>
            </a:extLst>
          </p:cNvPr>
          <p:cNvSpPr txBox="1"/>
          <p:nvPr/>
        </p:nvSpPr>
        <p:spPr>
          <a:xfrm>
            <a:off x="2750405" y="209792"/>
            <a:ext cx="36431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40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9"/>
          <p:cNvSpPr txBox="1"/>
          <p:nvPr/>
        </p:nvSpPr>
        <p:spPr>
          <a:xfrm>
            <a:off x="2750405" y="209792"/>
            <a:ext cx="36431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collection &amp; cleaning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116950" y="1199831"/>
            <a:ext cx="1637180" cy="1327094"/>
            <a:chOff x="5050491" y="1077520"/>
            <a:chExt cx="2059915" cy="1601944"/>
          </a:xfrm>
        </p:grpSpPr>
        <p:sp>
          <p:nvSpPr>
            <p:cNvPr id="6" name="椭圆 34"/>
            <p:cNvSpPr/>
            <p:nvPr/>
          </p:nvSpPr>
          <p:spPr>
            <a:xfrm rot="16200000">
              <a:off x="5279477" y="848534"/>
              <a:ext cx="1601944" cy="2059915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70BCC6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rgbClr val="0068B7">
                  <a:lumMod val="50000"/>
                  <a:alpha val="45000"/>
                </a:srgbClr>
              </a:innerShdw>
            </a:effectLst>
          </p:spPr>
          <p:txBody>
            <a:bodyPr lIns="68580" tIns="34290" rIns="68580" bIns="34290" rtlCol="0" anchor="ctr"/>
            <a:lstStyle/>
            <a:p>
              <a:pPr algn="ctr" defTabSz="914400"/>
              <a:endParaRPr lang="zh-CN" altLang="en-US" sz="1400" kern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605023" y="1165462"/>
              <a:ext cx="1438564" cy="143875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101600" dist="50800" dir="2700000" algn="tl" rotWithShape="0">
                <a:srgbClr val="0068B7">
                  <a:lumMod val="50000"/>
                  <a:alpha val="64000"/>
                </a:srgb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63500" h="19050" prst="angle"/>
            </a:sp3d>
          </p:spPr>
          <p:txBody>
            <a:bodyPr lIns="68580" tIns="34290" rIns="68580" bIns="34290" rtlCol="0" anchor="ctr"/>
            <a:lstStyle/>
            <a:p>
              <a:pPr algn="ctr" defTabSz="914400"/>
              <a:endParaRPr lang="zh-CN" altLang="en-US" sz="1400" kern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2792" y="3122531"/>
            <a:ext cx="1608625" cy="1222038"/>
            <a:chOff x="2211229" y="2811529"/>
            <a:chExt cx="2059915" cy="1601944"/>
          </a:xfrm>
        </p:grpSpPr>
        <p:sp>
          <p:nvSpPr>
            <p:cNvPr id="3" name="椭圆 34"/>
            <p:cNvSpPr/>
            <p:nvPr/>
          </p:nvSpPr>
          <p:spPr>
            <a:xfrm rot="5400000">
              <a:off x="2440215" y="2582543"/>
              <a:ext cx="1601944" cy="2059915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FE7785"/>
            </a:solidFill>
            <a:ln w="3175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rgbClr val="2AA738">
                  <a:lumMod val="50000"/>
                  <a:alpha val="45000"/>
                </a:srgbClr>
              </a:innerShdw>
            </a:effectLst>
          </p:spPr>
          <p:txBody>
            <a:bodyPr lIns="68580" tIns="34290" rIns="68580" bIns="34290" rtlCol="0" anchor="ctr"/>
            <a:lstStyle/>
            <a:p>
              <a:pPr algn="ctr" defTabSz="914400"/>
              <a:endParaRPr lang="zh-CN" altLang="en-US" sz="1400" kern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296033" y="2877245"/>
              <a:ext cx="1438564" cy="143875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50800" cap="flat" cmpd="sng" algn="ctr">
              <a:noFill/>
              <a:prstDash val="solid"/>
            </a:ln>
            <a:effectLst>
              <a:outerShdw blurRad="101600" dist="50800" dir="2700000" algn="tl" rotWithShape="0">
                <a:srgbClr val="2AA738">
                  <a:lumMod val="50000"/>
                  <a:alpha val="64000"/>
                </a:srgb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63500" h="19050" prst="angle"/>
            </a:sp3d>
          </p:spPr>
          <p:txBody>
            <a:bodyPr lIns="68580" tIns="34290" rIns="68580" bIns="34290" rtlCol="0" anchor="ctr"/>
            <a:lstStyle/>
            <a:p>
              <a:pPr algn="ctr" defTabSz="914400"/>
              <a:endParaRPr lang="zh-CN" altLang="en-US" sz="1400" kern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_3"/>
          <p:cNvSpPr txBox="1"/>
          <p:nvPr/>
        </p:nvSpPr>
        <p:spPr>
          <a:xfrm>
            <a:off x="329609" y="1352370"/>
            <a:ext cx="4443616" cy="1301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first found a suitable dataset on the Kaggle website, which contains more than 42,000 pieces of data about football matches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2D38B59-EC2D-4868-8F47-BA98BE86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92" y="2563846"/>
            <a:ext cx="5434007" cy="21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中国国电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8B7"/>
    </a:accent1>
    <a:accent2>
      <a:srgbClr val="2AA738"/>
    </a:accent2>
    <a:accent3>
      <a:srgbClr val="0068B7"/>
    </a:accent3>
    <a:accent4>
      <a:srgbClr val="2AA738"/>
    </a:accent4>
    <a:accent5>
      <a:srgbClr val="0068B7"/>
    </a:accent5>
    <a:accent6>
      <a:srgbClr val="2AA738"/>
    </a:accent6>
    <a:hlink>
      <a:srgbClr val="0563C1"/>
    </a:hlink>
    <a:folHlink>
      <a:srgbClr val="954F72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中国国电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8B7"/>
    </a:accent1>
    <a:accent2>
      <a:srgbClr val="2AA738"/>
    </a:accent2>
    <a:accent3>
      <a:srgbClr val="0068B7"/>
    </a:accent3>
    <a:accent4>
      <a:srgbClr val="2AA738"/>
    </a:accent4>
    <a:accent5>
      <a:srgbClr val="0068B7"/>
    </a:accent5>
    <a:accent6>
      <a:srgbClr val="2AA738"/>
    </a:accent6>
    <a:hlink>
      <a:srgbClr val="0563C1"/>
    </a:hlink>
    <a:folHlink>
      <a:srgbClr val="954F72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中国国电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8B7"/>
    </a:accent1>
    <a:accent2>
      <a:srgbClr val="2AA738"/>
    </a:accent2>
    <a:accent3>
      <a:srgbClr val="0068B7"/>
    </a:accent3>
    <a:accent4>
      <a:srgbClr val="2AA738"/>
    </a:accent4>
    <a:accent5>
      <a:srgbClr val="0068B7"/>
    </a:accent5>
    <a:accent6>
      <a:srgbClr val="2AA738"/>
    </a:accent6>
    <a:hlink>
      <a:srgbClr val="0563C1"/>
    </a:hlink>
    <a:folHlink>
      <a:srgbClr val="954F72"/>
    </a:folHlink>
  </a:clrScheme>
  <a:fontScheme name="视点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365</Words>
  <Application>Microsoft Office PowerPoint</Application>
  <PresentationFormat>全屏显示(16:9)</PresentationFormat>
  <Paragraphs>128</Paragraphs>
  <Slides>33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Open Sans</vt:lpstr>
      <vt:lpstr>宋体</vt:lpstr>
      <vt:lpstr>微软雅黑</vt:lpstr>
      <vt:lpstr>Agency FB Bold</vt:lpstr>
      <vt:lpstr>Arial</vt:lpstr>
      <vt:lpstr>Calibri</vt:lpstr>
      <vt:lpstr>Helvetica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郑武庚</dc:creator>
  <cp:lastModifiedBy>lutianyu2001@tutanota.com</cp:lastModifiedBy>
  <cp:revision>92</cp:revision>
  <dcterms:created xsi:type="dcterms:W3CDTF">2018-03-23T01:24:00Z</dcterms:created>
  <dcterms:modified xsi:type="dcterms:W3CDTF">2021-06-02T02:22:49Z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