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0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4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53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6295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2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61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88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63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0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9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6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5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7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5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58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MovieExploration_16570901724230/Sheet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EACA6D0-4637-4AF5-84DC-111A435589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Enterntainment</a:t>
            </a:r>
            <a:r>
              <a:rPr lang="en-us" dirty="0">
                <a:hlinkClick r:id="rId2"/>
              </a:rPr>
              <a:t> Exploration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EEE12BC1-5CA5-47B7-BD25-7E30C8F05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Target Demographics and Goals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BE22F-CA83-F001-DBE6-9E067882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5AF01-D5EB-317E-8A76-5F08F7AC7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TV shows in general are more successful than movies</a:t>
            </a:r>
          </a:p>
          <a:p>
            <a:r>
              <a:rPr lang="en-US" dirty="0"/>
              <a:t>TV shows with 10-12 seasons are typically your best performers </a:t>
            </a:r>
          </a:p>
          <a:p>
            <a:r>
              <a:rPr lang="en-US" dirty="0"/>
              <a:t>Longer movies have decent performance</a:t>
            </a:r>
          </a:p>
          <a:p>
            <a:r>
              <a:rPr lang="en-US" dirty="0"/>
              <a:t>Countries may support the entertainment from their region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7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A508-0CB4-9B5B-3F08-EE38367D3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8188"/>
            <a:ext cx="10353761" cy="967733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36FB-B6D2-4FC4-1D10-ABCA69777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9816958" cy="20590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are some traits we can glean from some basic movie and TV show data?</a:t>
            </a:r>
          </a:p>
          <a:p>
            <a:r>
              <a:rPr lang="en-US" dirty="0"/>
              <a:t>How can we optimize movie and TV show decisions to generate revenue</a:t>
            </a:r>
          </a:p>
          <a:p>
            <a:r>
              <a:rPr lang="en-US" dirty="0"/>
              <a:t>Utilizing IMDB and TMDB score as sign of “successful movie/show”</a:t>
            </a:r>
          </a:p>
          <a:p>
            <a:r>
              <a:rPr lang="en-US" dirty="0"/>
              <a:t>Looking at various demographics</a:t>
            </a:r>
          </a:p>
          <a:p>
            <a:r>
              <a:rPr lang="en-US" dirty="0"/>
              <a:t>Look at successful movies and TV shows</a:t>
            </a:r>
          </a:p>
        </p:txBody>
      </p:sp>
    </p:spTree>
    <p:extLst>
      <p:ext uri="{BB962C8B-B14F-4D97-AF65-F5344CB8AC3E}">
        <p14:creationId xmlns:p14="http://schemas.microsoft.com/office/powerpoint/2010/main" val="30327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A860A8FC-0DA6-4630-B455-D969779D1B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"/>
          <a:stretch/>
        </p:blipFill>
        <p:spPr>
          <a:xfrm>
            <a:off x="4274793" y="1376901"/>
            <a:ext cx="3050711" cy="48338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E03EF1-7764-728C-08D5-741D9D81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6017"/>
            <a:ext cx="10353761" cy="1326321"/>
          </a:xfrm>
        </p:spPr>
        <p:txBody>
          <a:bodyPr/>
          <a:lstStyle/>
          <a:p>
            <a:r>
              <a:rPr lang="en-US" dirty="0"/>
              <a:t>Movies vs TV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B17AF82E-0CA7-4945-A0C1-24CBF366E2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9"/>
          <a:stretch/>
        </p:blipFill>
        <p:spPr>
          <a:xfrm>
            <a:off x="403412" y="2312894"/>
            <a:ext cx="10986042" cy="42342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02D1C7-AAD3-34B3-8132-4E9FD3657EFB}"/>
              </a:ext>
            </a:extLst>
          </p:cNvPr>
          <p:cNvSpPr txBox="1"/>
          <p:nvPr/>
        </p:nvSpPr>
        <p:spPr>
          <a:xfrm>
            <a:off x="638735" y="463924"/>
            <a:ext cx="636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Runtime vs IMDB Score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C75F22-9815-4E55-D373-00B9B475DBA9}"/>
              </a:ext>
            </a:extLst>
          </p:cNvPr>
          <p:cNvSpPr txBox="1"/>
          <p:nvPr/>
        </p:nvSpPr>
        <p:spPr>
          <a:xfrm>
            <a:off x="638735" y="981635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No significant change in score with increasing run time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B928CB1A-A4AC-48B6-A10D-E941D6AC5B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0"/>
          <a:stretch/>
        </p:blipFill>
        <p:spPr>
          <a:xfrm>
            <a:off x="1046087" y="2716305"/>
            <a:ext cx="10099826" cy="389964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AA9ABED-7BE4-26D8-C02B-0D8AE4A3995C}"/>
              </a:ext>
            </a:extLst>
          </p:cNvPr>
          <p:cNvSpPr txBox="1">
            <a:spLocks/>
          </p:cNvSpPr>
          <p:nvPr/>
        </p:nvSpPr>
        <p:spPr>
          <a:xfrm>
            <a:off x="919119" y="242048"/>
            <a:ext cx="10353761" cy="9677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TV Show Seasons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6A5EAA-9E74-75FD-3260-4B34AD488D25}"/>
              </a:ext>
            </a:extLst>
          </p:cNvPr>
          <p:cNvSpPr txBox="1"/>
          <p:nvPr/>
        </p:nvSpPr>
        <p:spPr>
          <a:xfrm>
            <a:off x="977269" y="1311088"/>
            <a:ext cx="10099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For some reason shows with 14 seasons have a significantly lower score</a:t>
            </a:r>
          </a:p>
          <a:p>
            <a:pPr marL="285750" indent="-285750">
              <a:buFontTx/>
              <a:buChar char="-"/>
            </a:pPr>
            <a:r>
              <a:rPr lang="en-US" dirty="0"/>
              <a:t>Shows with 10-12 seasons have good success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id="{FE48436A-06F1-4940-98B6-B850EF2A36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4" t="5132" r="20759"/>
          <a:stretch/>
        </p:blipFill>
        <p:spPr>
          <a:xfrm>
            <a:off x="2333064" y="2803118"/>
            <a:ext cx="6515100" cy="3772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7B1427-166D-319C-1EA2-2F043676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836" y="199465"/>
            <a:ext cx="10353761" cy="1326321"/>
          </a:xfrm>
        </p:spPr>
        <p:txBody>
          <a:bodyPr/>
          <a:lstStyle/>
          <a:p>
            <a:r>
              <a:rPr lang="en-US" dirty="0"/>
              <a:t>Scores by Country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31503-4A85-CE85-E70A-F674B66E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437158"/>
            <a:ext cx="10353762" cy="3695136"/>
          </a:xfrm>
        </p:spPr>
        <p:txBody>
          <a:bodyPr/>
          <a:lstStyle/>
          <a:p>
            <a:r>
              <a:rPr lang="en-US" dirty="0"/>
              <a:t>TV shows and movies do not suffer based on their country of origin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6">
            <a:extLst>
              <a:ext uri="{FF2B5EF4-FFF2-40B4-BE49-F238E27FC236}">
                <a16:creationId xmlns:a16="http://schemas.microsoft.com/office/drawing/2014/main" id="{9A53BC7C-5F2C-47D8-871B-DE77A0C42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2" t="4250" r="-1"/>
          <a:stretch/>
        </p:blipFill>
        <p:spPr>
          <a:xfrm>
            <a:off x="859796" y="2420471"/>
            <a:ext cx="10155585" cy="38996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7AA1EE-6C06-5795-3B50-9FEE45FF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7207"/>
            <a:ext cx="10353761" cy="1326321"/>
          </a:xfrm>
        </p:spPr>
        <p:txBody>
          <a:bodyPr/>
          <a:lstStyle/>
          <a:p>
            <a:r>
              <a:rPr lang="en-US" dirty="0"/>
              <a:t>IMDB Ratings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2425D-6563-D20D-03D7-C17578EBC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262346"/>
            <a:ext cx="10353762" cy="3695136"/>
          </a:xfrm>
        </p:spPr>
        <p:txBody>
          <a:bodyPr/>
          <a:lstStyle/>
          <a:p>
            <a:r>
              <a:rPr lang="en-US" dirty="0"/>
              <a:t>Movies in the 70s are particularly popular as shown by their large amount of ratings</a:t>
            </a:r>
          </a:p>
          <a:p>
            <a:r>
              <a:rPr lang="en-US" dirty="0"/>
              <a:t>Probably due to the generational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heet 7">
            <a:extLst>
              <a:ext uri="{FF2B5EF4-FFF2-40B4-BE49-F238E27FC236}">
                <a16:creationId xmlns:a16="http://schemas.microsoft.com/office/drawing/2014/main" id="{3AB3B16F-A19F-4D7C-87B1-44ADAB7019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0"/>
          <a:stretch/>
        </p:blipFill>
        <p:spPr>
          <a:xfrm>
            <a:off x="1800745" y="3283723"/>
            <a:ext cx="7612197" cy="34532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43AAB4-4415-9C3B-017D-8E38B5E2C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3423"/>
            <a:ext cx="10353761" cy="1326321"/>
          </a:xfrm>
        </p:spPr>
        <p:txBody>
          <a:bodyPr/>
          <a:lstStyle/>
          <a:p>
            <a:r>
              <a:rPr lang="en-US" dirty="0"/>
              <a:t>Top characters and their titles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F8E86-3ABC-2F7A-1E5D-25479BFED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8" y="1315213"/>
            <a:ext cx="10353762" cy="3695136"/>
          </a:xfrm>
        </p:spPr>
        <p:txBody>
          <a:bodyPr/>
          <a:lstStyle/>
          <a:p>
            <a:r>
              <a:rPr lang="en-US" dirty="0"/>
              <a:t>These are the top characters</a:t>
            </a:r>
          </a:p>
          <a:p>
            <a:r>
              <a:rPr lang="en-US" dirty="0"/>
              <a:t>More importantly, their titles are on the right</a:t>
            </a:r>
          </a:p>
          <a:p>
            <a:r>
              <a:rPr lang="en-US" dirty="0"/>
              <a:t>These are all TV shows, might be useful to look at their success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heet 8">
            <a:extLst>
              <a:ext uri="{FF2B5EF4-FFF2-40B4-BE49-F238E27FC236}">
                <a16:creationId xmlns:a16="http://schemas.microsoft.com/office/drawing/2014/main" id="{3217D812-F993-48C5-B27A-C97F0836E5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" t="4756" r="-252"/>
          <a:stretch/>
        </p:blipFill>
        <p:spPr>
          <a:xfrm>
            <a:off x="2178422" y="2117912"/>
            <a:ext cx="8015475" cy="447786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3D31484-A933-66BA-F73B-2A1DCC7C4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5659"/>
            <a:ext cx="10353761" cy="1326321"/>
          </a:xfrm>
        </p:spPr>
        <p:txBody>
          <a:bodyPr/>
          <a:lstStyle/>
          <a:p>
            <a:r>
              <a:rPr lang="en-US" dirty="0"/>
              <a:t>Top Genres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5F4749-140A-05CF-9CB7-4C8715E5C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07705"/>
            <a:ext cx="10353762" cy="3695136"/>
          </a:xfrm>
        </p:spPr>
        <p:txBody>
          <a:bodyPr/>
          <a:lstStyle/>
          <a:p>
            <a:r>
              <a:rPr lang="en-US" dirty="0"/>
              <a:t>These are the genres on IMDB rated by their average scores</a:t>
            </a:r>
          </a:p>
          <a:p>
            <a:r>
              <a:rPr lang="en-US" dirty="0"/>
              <a:t>War, history, documentaries are the top 3 scoring genres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21</TotalTime>
  <Words>228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Enterntainment Exploration</vt:lpstr>
      <vt:lpstr>GOALS</vt:lpstr>
      <vt:lpstr>Movies vs TV </vt:lpstr>
      <vt:lpstr>PowerPoint Presentation</vt:lpstr>
      <vt:lpstr>PowerPoint Presentation</vt:lpstr>
      <vt:lpstr>Scores by Country</vt:lpstr>
      <vt:lpstr>IMDB Ratings over time</vt:lpstr>
      <vt:lpstr>Top characters and their titles</vt:lpstr>
      <vt:lpstr>Top Genres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Enterntainment Exploration</dc:title>
  <dc:creator/>
  <cp:lastModifiedBy>Timothy Lu</cp:lastModifiedBy>
  <cp:revision>3</cp:revision>
  <dcterms:created xsi:type="dcterms:W3CDTF">2022-07-06T06:53:23Z</dcterms:created>
  <dcterms:modified xsi:type="dcterms:W3CDTF">2022-07-06T07:19:41Z</dcterms:modified>
</cp:coreProperties>
</file>