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vieExploration_1657090172423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ACA6D0-4637-4AF5-84DC-111A435589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Movie Exploration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E12BC1-5CA5-47B7-BD25-7E30C8F050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7/6/2022 6:53:22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17AF82E-0CA7-4945-A0C1-24CBF366E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38"/>
            <a:ext cx="12192000" cy="49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928CB1A-A4AC-48B6-A10D-E941D6AC5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38"/>
            <a:ext cx="12192000" cy="49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D5BF751-3E90-4786-8476-E51475280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0" y="0"/>
            <a:ext cx="10779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860A8FC-0DA6-4630-B455-D969779D1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89" y="0"/>
            <a:ext cx="4120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FE48436A-06F1-4940-98B6-B850EF2A3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38"/>
            <a:ext cx="12192000" cy="49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9A53BC7C-5F2C-47D8-871B-DE77A0C42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022"/>
            <a:ext cx="12192000" cy="49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3AB3B16F-A19F-4D7C-87B1-44ADAB7019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10"/>
            <a:ext cx="1219200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3217D812-F993-48C5-B27A-C97F0836E5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" y="0"/>
            <a:ext cx="1169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2022-07-06T06:53:23Z</dcterms:created>
  <dcterms:modified xsi:type="dcterms:W3CDTF">2022-07-06T06:53:23Z</dcterms:modified>
</cp:coreProperties>
</file>