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be941c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be941c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be941c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be941c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be941c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be941c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be941c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be941c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be941c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be941c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be941c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be941c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be941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be941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e941c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be941c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be941c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be941c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be941c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be941c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be941c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be941c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single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a slice of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Broadcasting selections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 in 2-dimensions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do a quick crash course on NumPy Basics! We’ll cover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we use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and Matrices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numerical library used for working with mathematical functions with multi-dimensional array and matrix data structures.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Already installed in our environment and is very common in Data Science and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normal python list is a group of pointers to separate Python objects (e.g. the numbers inside the 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numpy array is designed to be an array of uniform values, without using space for type pointers.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can also read in information faster than normal python and has lots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broadcasting operations that can be performed across array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in the course we will be using numpy arrays for quick data generation, and many Tensorflow functions look extremely similar to numpy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numpy sets up a great foundation for working with data later on in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existing objects to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numpy functions to generate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 and matrices of random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array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