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0a4227dd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0a4227dd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ae57c24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ae57c24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a4227d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a4227d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0a4227d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0a4227d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0a4227dd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0a4227dd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0a4227dd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0a4227dd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a4227dd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a4227dd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0a4227dd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0a4227dd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0a4227dd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0a4227dd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eaborn.pydata.org/" TargetMode="External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matplotlib.org" TargetMode="External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Crash Course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 Visualization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you can still effect plot attributes created in seaborn by adding in matplotlib.pyplot calls.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more info, visit: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https://seaborn.pydata.org/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 -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 Visualization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briefly cover some data visualization techniques using Matplotlib and Seaborn.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During the course we will be visualizing and exploring data sets, this section is meant to quickly get you up to speed on the basic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 Visualization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section is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comprehensive overview of these libraries!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simply go over some common syntax calls you will see throughout the course, please refer to the official documentation of these libraries for a deeper dive into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 Visualization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Visualization Exercises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Crash Course</a:t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 Visualization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is the “standard” visualization library for data science and machine learning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Both Seaborn and Pandas built-in plotting functionality are built using matplotlib.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 Visualization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matplotlib for very basic plot types, in this lecture we will learn just a few of the simple plots we will 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learn more, visit: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www.matplotlib.org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Crash Course</a:t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 Visualization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is a visualization library built using matplotlib that focuses on creating standard statistical plots with a simple one line function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comes at the cost of less customization options than pure matplotlib.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