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C5DEC1-4635-4008-887C-20435BC29B91}">
  <a:tblStyle styleId="{B5C5DEC1-4635-4008-887C-20435BC29B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1.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1.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5.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7.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7.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8.png"/><Relationship Id="rId4" Type="http://schemas.openxmlformats.org/officeDocument/2006/relationships/image" Target="../media/image1.jpg"/><Relationship Id="rId5" Type="http://schemas.openxmlformats.org/officeDocument/2006/relationships/image" Target="../media/image19.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2.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{B5C5DEC1-4635-4008-887C-20435BC29B91}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{B5C5DEC1-4635-4008-887C-20435BC29B91}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{B5C5DEC1-4635-4008-887C-20435BC29B91}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{B5C5DEC1-4635-4008-887C-20435BC29B91}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{B5C5DEC1-4635-4008-887C-20435BC29B91}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