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b4fe9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b4fe9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e9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e9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b4fe9c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b4fe9c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4fe9c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4fe9c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b4fe9c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b4fe9c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b4fe9c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b4fe9c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b4fe9c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b4fe9c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b4fe9c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b4fe9c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b4fe9c6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b4fe9c6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4fe9c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4fe9c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b4fe9c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b4fe9c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4fe9c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4fe9c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b4fe9c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b4fe9c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b4fe9c6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b4fe9c6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b4fe9c6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b4fe9c6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b4fe9c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b4fe9c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b4fe9c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b4fe9c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b4fe9c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b4fe9c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b4fe9c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b4fe9c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b4fe9c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b4fe9c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4fe9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4fe9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b4fe9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b4fe9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b4fe9c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b4fe9c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4fe9c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4fe9c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b84a1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b84a1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b4fe9c6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b4fe9c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b4fe9c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b4fe9c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4fe9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4fe9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e9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e9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4fe9c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4fe9c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4fe9c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4fe9c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4fe9c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4fe9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e9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e9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0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>
            <a:stCxn id="16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>
            <a:stCxn id="16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4"/>
          <p:cNvCxnSpPr>
            <a:stCxn id="18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>
            <a:stCxn id="192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0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4"/>
          <p:cNvCxnSpPr>
            <a:stCxn id="19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5"/>
          <p:cNvCxnSpPr>
            <a:stCxn id="205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>
            <a:stCxn id="213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stCxn id="22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6"/>
          <p:cNvCxnSpPr>
            <a:stCxn id="235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6"/>
          <p:cNvCxnSpPr>
            <a:stCxn id="237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>
            <a:stCxn id="250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5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>
            <a:stCxn id="256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7"/>
          <p:cNvCxnSpPr>
            <a:stCxn id="260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8">
            <a:alphaModFix/>
          </a:blip>
          <a:srcRect b="13340" l="13066" r="7643" t="5112"/>
          <a:stretch/>
        </p:blipFill>
        <p:spPr>
          <a:xfrm>
            <a:off x="4793650" y="986537"/>
            <a:ext cx="1534200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Phases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1 - Train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2 - Train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1: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images (labeled 1) are combined with fake images from generator (labeled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 trains to distinguish real from fake (with backpropagation only on discriminator weights)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 fake images with generator.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only these fake images to the generator with all labels set as real (1).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causes the generator to attempt to produce images the discriminator believes to be real.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we feed in fake images all with labeled 1,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 backpropagation on the generator weights in this step.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- Generative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Networks were invented in 2014 by Ian Goodfellow et al. and uses two networks competing against each other to generate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often described as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counterfeiter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a detective, let’s see how they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generator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gets to see the actual real images!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generates convincing images only based off gradients flowing back through the discriminator.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keep in mind, the discriminator is also improving as training phases continuing, meaning the generated images will also need to get better and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GAN Performance from NVIDIA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775" y="1795825"/>
            <a:ext cx="6768400" cy="2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Difficulties with GANs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GANs are most often used for image based data, they require GPUs for reasonable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Google Colab has GPUs available for free!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generator will figure out a few images (or a single image) that can fool the discriminator, and eventually “collapses” to only produce that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it would be preferable to have a variety of images, such as multiple numbers or multiple faces, but GANs can quickly collapse to only produce a single number or face, regardless of input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DCGANs (Deep Convolutional GANs) are better for avoiding mode collapse.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Researchers have also experimented with “mini-batch discrimination”, essentially punishing generated batches of images that are all too similar.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be difficult to ascertain performance and appropriate training epochs since the generated images are always truly “fake”.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design of a GAN, the generator and discriminator are constantly at odds, leading to oscillation between performance between the two.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Recieves random noise ( Gaussian distribution)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data (often an image)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Experimenting with hyperparameters such as layers, neurons, activation functions, learning rates, etc… is usually required for complex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a very popular area of research!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 a quick search on Google Scholar for the latest research papers on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2" name="Google Shape;4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0" name="Google Shape;4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ctrTitle"/>
          </p:nvPr>
        </p:nvSpPr>
        <p:spPr>
          <a:xfrm>
            <a:off x="0" y="17772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Generator and Discriminator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ctrTitle"/>
          </p:nvPr>
        </p:nvSpPr>
        <p:spPr>
          <a:xfrm>
            <a:off x="311708" y="17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Training Batches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DCGANs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Convolutional GANs use Convolutional Layers to attempt to build GANs better suited for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how the models would change for a DCGAN approach!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 data set consisting of real images from the real data set and fake images from the generator.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to classify real vs fake images (always binary classification)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>
            <a:stCxn id="9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9"/>
          <p:cNvCxnSpPr>
            <a:stCxn id="10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>
            <a:stCxn id="118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1"/>
          <p:cNvCxnSpPr>
            <a:stCxn id="131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