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3289-87F8-C45B-6A40-A546B08FE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4AC65-B4E0-C92B-63BF-88631956E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361B5-00EA-D716-31F4-C33A9A4F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F620-AF33-4D53-9F33-D10656D6902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5A946-F731-3910-9086-993C4E76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B63C3-BEC2-F9CA-AAAD-E78638BC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03F-6B5A-4AB9-8608-1E79A3BE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5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5FBF-00E9-07FF-9430-1B6AE459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888A7-D166-C30D-691B-F506FB7F5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6D245-2C8B-7451-6092-D87E8236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F620-AF33-4D53-9F33-D10656D6902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76D44-8F0E-C6FD-B1BE-E358214D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AFFE9-A800-E1CC-36C8-4EF77142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03F-6B5A-4AB9-8608-1E79A3BE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8C840-AF9B-5A35-DDEC-33A8686F2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D8168-6AD7-CE14-8504-182011D18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38A98-43DF-9D44-5B86-973A1213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F620-AF33-4D53-9F33-D10656D6902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AB6BD-0E29-C035-7C30-5B131928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0F303-58DF-ECAF-A970-13B17AF1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03F-6B5A-4AB9-8608-1E79A3BE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3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85B2-D803-EA34-B5E4-55DA7B3E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2D282-FC23-9D5C-026C-5A9F0C8B6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6FC30-9DFE-62FD-3D76-0C9635E1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F620-AF33-4D53-9F33-D10656D6902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A2E3-0A53-6445-72AD-7C17492D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49AFD-16FA-9716-03BD-4059124C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03F-6B5A-4AB9-8608-1E79A3BE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659E-0970-A5DE-A1D8-5B02060DD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A31B-F170-DB4B-C440-AEBB9D790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6EDE-C3A6-3E17-B8B3-7BA50CD3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F620-AF33-4D53-9F33-D10656D6902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26D77-A65E-3686-41D6-5F3E9B2B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BAD91-7E46-6D86-763F-8D79555C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03F-6B5A-4AB9-8608-1E79A3BE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3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D15C-9B02-97A4-4337-610DCB3D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AEE6-6117-80C8-16E8-6C3706274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C1432-4525-454D-2391-A8F4D4724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86425-B34D-987B-7FF1-26E04C8E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F620-AF33-4D53-9F33-D10656D6902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4ED8B-C824-F235-6D3D-FC12D7FE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A48E2-6581-4089-B027-9E298F6D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03F-6B5A-4AB9-8608-1E79A3BE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2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3130-A7AE-F653-179A-0740F5C8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E331F-52F3-6851-2206-61D3E33A5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D639-E50E-1218-6DEF-5F4A5EA81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D933D-F0EC-264E-62F2-8C69EA2C7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B37E4-E059-5A32-DF42-CAEAB6D5E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26A14-B5CC-F17B-6E12-71380A94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F620-AF33-4D53-9F33-D10656D6902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AFF4E-4EA0-1936-7507-D79AFFEB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A2A33-4AF1-D240-5891-03759505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03F-6B5A-4AB9-8608-1E79A3BE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4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19D0-A388-63DF-ED7C-B7D435EC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E6FCB-1BDB-3581-068E-477965F6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F620-AF33-4D53-9F33-D10656D6902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A02D4-2CB3-FDFC-98AB-C2E74DD3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C2141-518E-D73C-665D-AFC9E696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03F-6B5A-4AB9-8608-1E79A3BE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6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8F77F-7A73-C82B-497B-D08B5B03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F620-AF33-4D53-9F33-D10656D6902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5F28B-DD14-51E1-FF08-D64CDA4E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EC707-6E38-5A16-02E9-28F14DE3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03F-6B5A-4AB9-8608-1E79A3BE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4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2CC2-FEEF-67E4-AFAF-E3B91712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584A-5DB8-8B06-2701-4B6BB5787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A5097-A2E5-1759-6ECB-6FB2C34FB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2DBC5-D6C0-D060-5D37-C5B5CE9D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F620-AF33-4D53-9F33-D10656D6902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3719C-AE94-8E6F-731B-C4C212EF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B5070-65B1-0F9A-D1FD-93AD6138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03F-6B5A-4AB9-8608-1E79A3BE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1FC3-30DD-B38B-4E9B-E4A6F89F1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4C37C-00B9-2006-AA14-520164950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B47CF-6A8E-AD41-1CAC-6CC99F6C3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81C6D-2711-B990-0A41-0CFAC47B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F620-AF33-4D53-9F33-D10656D6902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CA5D9-407F-1C24-B19C-C9175965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0ED2B-DB45-B6E2-15E5-563D8FEE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03F-6B5A-4AB9-8608-1E79A3BE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12115-B4C9-D8C9-6600-C3ACB3296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E0297-5346-45DD-895F-591750877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7BE1B-F032-D828-89F0-5BCE9CAC1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BF620-AF33-4D53-9F33-D10656D6902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DB042-FC5D-ADB3-C0EC-09A8920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E8F5-D1F3-EA75-AF1D-82C798AC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A303F-6B5A-4AB9-8608-1E79A3BE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9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vgrepo.com/collection/company-logo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F14E79-932A-D270-2EA2-A5A51EB68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1881187"/>
            <a:ext cx="41338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0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87E0BA34-7848-3D0E-6DF5-B66DA0351D6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https://www.svgrepo.com/collection/company-logo/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5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1818C3-7E29-EAD5-9A3B-646E9D953232}"/>
              </a:ext>
            </a:extLst>
          </p:cNvPr>
          <p:cNvSpPr txBox="1"/>
          <p:nvPr/>
        </p:nvSpPr>
        <p:spPr>
          <a:xfrm>
            <a:off x="1193800" y="1303867"/>
            <a:ext cx="839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can I make a company card with its financials to look like the example screenshot?</a:t>
            </a:r>
          </a:p>
        </p:txBody>
      </p:sp>
    </p:spTree>
    <p:extLst>
      <p:ext uri="{BB962C8B-B14F-4D97-AF65-F5344CB8AC3E}">
        <p14:creationId xmlns:p14="http://schemas.microsoft.com/office/powerpoint/2010/main" val="264556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Lutz, Joshua</dc:creator>
  <cp:lastModifiedBy>Lutz, Joshua</cp:lastModifiedBy>
  <cp:revision>2</cp:revision>
  <dcterms:created xsi:type="dcterms:W3CDTF">2023-09-11T01:05:16Z</dcterms:created>
  <dcterms:modified xsi:type="dcterms:W3CDTF">2023-09-11T01:12:20Z</dcterms:modified>
</cp:coreProperties>
</file>