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6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6814-4C63-5924-379D-113F9DE9F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C5FC-1270-48AE-9C6A-2C8DED5BA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0FFE-19A9-B7B1-53FA-0124FED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2EBA-B9FA-1892-D520-62137EAD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EECA-A76A-B95E-D84C-D1DFCCD6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533B-E582-1746-10B8-8631FB42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A0E6A-6D08-9D8D-80B3-BC1319DB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A4ABB-541A-8ADC-87AC-10D66847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273C-FF24-2445-BDC2-3435C8A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AFC4-E561-DEFC-EC93-8543E1A9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0A1F5-F39E-E979-391C-DF2FF1B1D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17FDA-7712-E327-F9E0-98DF2F7D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6DF4-2332-FBB2-63C5-7D09E4E9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2B5C-E7A0-075A-108D-38FDFDF6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A4BA-5F2C-644D-45B4-680BCF69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0199-832A-FAC7-6A70-0D1AA3F4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81E0-59E3-8FB1-0B5E-C99D8559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4642-B143-7C37-8C85-E0A31985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F4BE-2131-3195-F193-DD4D6F2B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68C6-5807-C40B-3E8B-2874E798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D45-F9B1-00AC-9C88-6C192FC0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0573-D0DE-0AD0-BAB7-D7D43F0F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B78E-0B26-FC16-B9BB-FB720CC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3FF2-7AE6-1252-149E-B5F61BBB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6B87-3778-FCB7-1B8D-5FD20661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76EC-55FE-EC4C-13A3-DF404AA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A275-DF11-6458-F8BE-CFAA1388E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E5CBB-2028-E1D1-D71C-BBEADF564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94BE-3B53-F153-77D1-09BEFED7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7DD0B-66F1-FF4E-BB4D-52ABAB44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14653-5444-CFEF-6CB3-A37A295E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FB78-887A-AD79-25FD-BCBAF4AD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A85B-0319-9751-7860-B9265DDE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195E2-9328-B82F-C242-80FD449B8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2989B-1D4A-523A-BFAA-ED096DC4F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8C17D-6967-2780-737B-4D0A4E9B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BD25D-9F63-9A49-162D-14DA8586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37935-4598-A52E-7C57-31E1CFDF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8117C-A1E4-7243-B55A-95D17D78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EE67-DA22-508F-4437-25032396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6D030-48AB-37B2-E619-04034EDB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28030-6551-AC57-75E5-5CB4D80B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8E64F-6A8E-C58F-9B59-5B65EDAA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4C2D9-CB1C-79F7-C6D5-F24FA308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22E38-7E11-6F28-D6D8-F85A7D7C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CE56-3612-E7D2-E961-E657932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BF38-F329-6F72-73A1-5CCB24AC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789A-D40E-3142-2967-C74B7F35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C7317-A35D-8346-05F1-BD3D82CF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BF74-DA4F-E1DF-3A12-44982EE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9532-6C6D-7C92-0696-D5CEF273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B935-C276-0C87-7142-0039B5D1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0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CED6-6E9F-0DBF-1A1B-82A1C6A1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7AC1F-7CBB-FB1B-FEDB-95BEAD29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4CDE4-4EB7-88B5-EEC1-52A6629BA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A28D-1E04-E61A-B694-433B0795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DFBC-C53A-8B79-E968-356318FA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FD95F-796F-C51F-6DC0-2419F68E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2984-7219-DD42-FA7A-7FF85B2A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F420D-1461-AE69-2FD9-D05B047C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2943-36CA-3080-5D8D-1F0265637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1118-DA44-4916-9A24-CE3D381D0145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D4CD-7532-EC5F-FBA8-51FBCA830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5A91-7B3B-DFE3-A0BA-C1A2F4261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8F94-5EA8-4A70-BD30-94D506A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E547A-2EDF-E2B0-0D60-6AFAAE9A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99" y="1311728"/>
            <a:ext cx="4499202" cy="4234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905B7-09A5-CD02-9E5E-98BF71C319FB}"/>
              </a:ext>
            </a:extLst>
          </p:cNvPr>
          <p:cNvSpPr/>
          <p:nvPr/>
        </p:nvSpPr>
        <p:spPr>
          <a:xfrm>
            <a:off x="3846399" y="1393371"/>
            <a:ext cx="4499202" cy="2525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2A5C6-6788-150B-9F6E-403197C235A0}"/>
              </a:ext>
            </a:extLst>
          </p:cNvPr>
          <p:cNvSpPr/>
          <p:nvPr/>
        </p:nvSpPr>
        <p:spPr>
          <a:xfrm>
            <a:off x="3846399" y="3918857"/>
            <a:ext cx="4499202" cy="1627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72E0B-434A-8CA5-2D7A-9364250F20D6}"/>
              </a:ext>
            </a:extLst>
          </p:cNvPr>
          <p:cNvSpPr/>
          <p:nvPr/>
        </p:nvSpPr>
        <p:spPr>
          <a:xfrm>
            <a:off x="3875311" y="3948245"/>
            <a:ext cx="779417" cy="15457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BD2EE-F975-9F10-53A6-40A69B0E40EB}"/>
              </a:ext>
            </a:extLst>
          </p:cNvPr>
          <p:cNvSpPr/>
          <p:nvPr/>
        </p:nvSpPr>
        <p:spPr>
          <a:xfrm>
            <a:off x="4654728" y="3948245"/>
            <a:ext cx="3609706" cy="15457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B62F1-BADC-33B3-5F4B-A113576FD653}"/>
              </a:ext>
            </a:extLst>
          </p:cNvPr>
          <p:cNvSpPr/>
          <p:nvPr/>
        </p:nvSpPr>
        <p:spPr>
          <a:xfrm>
            <a:off x="4689564" y="4000501"/>
            <a:ext cx="3513910" cy="701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E4B31-7E72-6C93-0225-8084C7E3EBC3}"/>
              </a:ext>
            </a:extLst>
          </p:cNvPr>
          <p:cNvSpPr/>
          <p:nvPr/>
        </p:nvSpPr>
        <p:spPr>
          <a:xfrm>
            <a:off x="4689564" y="4704799"/>
            <a:ext cx="3513910" cy="450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7FC1-CEDD-A29A-EFDA-2DC7A2F1F9E7}"/>
              </a:ext>
            </a:extLst>
          </p:cNvPr>
          <p:cNvSpPr/>
          <p:nvPr/>
        </p:nvSpPr>
        <p:spPr>
          <a:xfrm>
            <a:off x="4683640" y="5144582"/>
            <a:ext cx="3513910" cy="32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E2C81-F650-D7B6-8EBE-CA862F402EA6}"/>
              </a:ext>
            </a:extLst>
          </p:cNvPr>
          <p:cNvSpPr txBox="1"/>
          <p:nvPr/>
        </p:nvSpPr>
        <p:spPr>
          <a:xfrm>
            <a:off x="335280" y="2392680"/>
            <a:ext cx="2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= Vertical Layout</a:t>
            </a:r>
          </a:p>
          <a:p>
            <a:r>
              <a:rPr lang="en-US" dirty="0">
                <a:solidFill>
                  <a:srgbClr val="0070C0"/>
                </a:solidFill>
              </a:rPr>
              <a:t>Blue = Horizontal Layout</a:t>
            </a:r>
          </a:p>
        </p:txBody>
      </p:sp>
    </p:spTree>
    <p:extLst>
      <p:ext uri="{BB962C8B-B14F-4D97-AF65-F5344CB8AC3E}">
        <p14:creationId xmlns:p14="http://schemas.microsoft.com/office/powerpoint/2010/main" val="27160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Lutz</dc:creator>
  <cp:lastModifiedBy>Josh Lutz</cp:lastModifiedBy>
  <cp:revision>1</cp:revision>
  <dcterms:created xsi:type="dcterms:W3CDTF">2022-05-10T19:59:17Z</dcterms:created>
  <dcterms:modified xsi:type="dcterms:W3CDTF">2022-05-10T19:59:41Z</dcterms:modified>
</cp:coreProperties>
</file>