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1" autoAdjust="0"/>
    <p:restoredTop sz="94660"/>
  </p:normalViewPr>
  <p:slideViewPr>
    <p:cSldViewPr snapToGrid="0">
      <p:cViewPr varScale="1">
        <p:scale>
          <a:sx n="38" d="100"/>
          <a:sy n="38" d="100"/>
        </p:scale>
        <p:origin x="6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2295A-B3B6-4AE4-8862-AF9DF34BEA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027D92-4A47-43CC-8CA0-9B8618CCCE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4543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Franklin Gothic Book</vt:lpstr>
      <vt:lpstr>Crop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Lutz Filor</dc:creator>
  <cp:lastModifiedBy>Lutz Filor</cp:lastModifiedBy>
  <cp:revision>1</cp:revision>
  <dcterms:created xsi:type="dcterms:W3CDTF">2019-01-07T21:51:24Z</dcterms:created>
  <dcterms:modified xsi:type="dcterms:W3CDTF">2019-01-07T21:52:00Z</dcterms:modified>
</cp:coreProperties>
</file>