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38" d="100"/>
          <a:sy n="38" d="100"/>
        </p:scale>
        <p:origin x="6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5B6A-1958-42C2-9698-6E59CFE28A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5D23C-E556-4929-AAE0-DD5D42BED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81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Filor</dc:creator>
  <cp:lastModifiedBy>Lutz Filor</cp:lastModifiedBy>
  <cp:revision>1</cp:revision>
  <dcterms:created xsi:type="dcterms:W3CDTF">2019-01-07T21:49:56Z</dcterms:created>
  <dcterms:modified xsi:type="dcterms:W3CDTF">2019-01-07T21:50:29Z</dcterms:modified>
</cp:coreProperties>
</file>