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5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3" r:id="rId31"/>
    <p:sldId id="291" r:id="rId32"/>
    <p:sldId id="292" r:id="rId33"/>
    <p:sldId id="27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2"/>
    <p:restoredTop sz="95263"/>
  </p:normalViewPr>
  <p:slideViewPr>
    <p:cSldViewPr>
      <p:cViewPr varScale="1">
        <p:scale>
          <a:sx n="110" d="100"/>
          <a:sy n="11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 2 in </a:t>
            </a:r>
            <a:r>
              <a:rPr lang="en-US" dirty="0" err="1"/>
              <a:t>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order 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in order to have to extend it with “actions”, code that does something useful.</a:t>
            </a:r>
          </a:p>
          <a:p>
            <a:r>
              <a:rPr lang="en-US" dirty="0"/>
              <a:t>Idea: Our first language processor parses Exp0 programs and counts the number of times the value of a variable 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</a:t>
            </a:r>
            <a:r>
              <a:rPr lang="en-US" dirty="0" err="1"/>
              <a:t>rvalues</a:t>
            </a:r>
            <a:r>
              <a:rPr lang="en-US" dirty="0"/>
              <a:t> and </a:t>
            </a:r>
            <a:r>
              <a:rPr lang="en-US" dirty="0" err="1"/>
              <a:t>lvalues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62329</TotalTime>
  <Words>2078</Words>
  <Application>Microsoft Macintosh PowerPoint</Application>
  <PresentationFormat>On-screen Show (4:3)</PresentationFormat>
  <Paragraphs>275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123</cp:revision>
  <cp:lastPrinted>2017-09-08T15:43:38Z</cp:lastPrinted>
  <dcterms:created xsi:type="dcterms:W3CDTF">2011-09-06T19:50:37Z</dcterms:created>
  <dcterms:modified xsi:type="dcterms:W3CDTF">2022-09-11T22:06:12Z</dcterms:modified>
</cp:coreProperties>
</file>