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76" r:id="rId2"/>
    <p:sldId id="294" r:id="rId3"/>
    <p:sldId id="256" r:id="rId4"/>
    <p:sldId id="277" r:id="rId5"/>
    <p:sldId id="257" r:id="rId6"/>
    <p:sldId id="286" r:id="rId7"/>
    <p:sldId id="287" r:id="rId8"/>
    <p:sldId id="258" r:id="rId9"/>
    <p:sldId id="259" r:id="rId10"/>
    <p:sldId id="278" r:id="rId11"/>
    <p:sldId id="260" r:id="rId12"/>
    <p:sldId id="261" r:id="rId13"/>
    <p:sldId id="262" r:id="rId14"/>
    <p:sldId id="275" r:id="rId15"/>
    <p:sldId id="279" r:id="rId16"/>
    <p:sldId id="280" r:id="rId17"/>
    <p:sldId id="282" r:id="rId18"/>
    <p:sldId id="281" r:id="rId19"/>
    <p:sldId id="263" r:id="rId20"/>
    <p:sldId id="270" r:id="rId21"/>
    <p:sldId id="283" r:id="rId22"/>
    <p:sldId id="288" r:id="rId23"/>
    <p:sldId id="265" r:id="rId24"/>
    <p:sldId id="264" r:id="rId25"/>
    <p:sldId id="267" r:id="rId26"/>
    <p:sldId id="268" r:id="rId27"/>
    <p:sldId id="269" r:id="rId28"/>
    <p:sldId id="289" r:id="rId29"/>
    <p:sldId id="290" r:id="rId30"/>
    <p:sldId id="295" r:id="rId31"/>
    <p:sldId id="293" r:id="rId32"/>
    <p:sldId id="291" r:id="rId33"/>
    <p:sldId id="292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2"/>
    <p:restoredTop sz="95263"/>
  </p:normalViewPr>
  <p:slideViewPr>
    <p:cSldViewPr>
      <p:cViewPr varScale="1">
        <p:scale>
          <a:sx n="110" d="100"/>
          <a:sy n="110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tzhamel/plipy-code" TargetMode="External"/><Relationship Id="rId2" Type="http://schemas.openxmlformats.org/officeDocument/2006/relationships/hyperlink" Target="https://replit.com/@lutzhamel/plipy-cod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36A-935B-C647-8745-CEBD57F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8F05-FEA7-3641-898E-74048CB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 2 in </a:t>
            </a:r>
            <a:r>
              <a:rPr lang="en-US" dirty="0" err="1"/>
              <a:t>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p exp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0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1 } </a:t>
            </a:r>
            <a:r>
              <a:rPr lang="en-US" dirty="0"/>
              <a:t>1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9 } </a:t>
            </a:r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54DD-55ED-ED4E-86CF-AD137BB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1001-0F02-7947-938C-AB362E5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the grammar G:</a:t>
            </a:r>
            <a:br>
              <a:rPr lang="en-US" dirty="0"/>
            </a:br>
            <a:r>
              <a:rPr lang="en-US" dirty="0"/>
              <a:t>A : a B</a:t>
            </a:r>
            <a:br>
              <a:rPr lang="en-US" dirty="0"/>
            </a:br>
            <a:r>
              <a:rPr lang="en-US" dirty="0"/>
              <a:t>    | “”</a:t>
            </a:r>
            <a:br>
              <a:rPr lang="en-US" dirty="0"/>
            </a:br>
            <a:r>
              <a:rPr lang="en-US" dirty="0"/>
              <a:t>B : b A</a:t>
            </a:r>
          </a:p>
          <a:p>
            <a:r>
              <a:rPr lang="en-US" dirty="0"/>
              <a:t>Do the following: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Give three examples of </a:t>
            </a:r>
            <a:r>
              <a:rPr lang="en-US"/>
              <a:t>strings the </a:t>
            </a:r>
            <a:r>
              <a:rPr lang="en-US" dirty="0"/>
              <a:t>grammar generates.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Compute the lookahead sets for the grammar.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Construct a parser for L(G).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https://replit.com/@lutzhamel/plipy-code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https://github.com/lutzhamel/plipy-code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we have to extend it with “actions”, code that does something useful in order to go beyond just parsing</a:t>
            </a:r>
          </a:p>
          <a:p>
            <a:r>
              <a:rPr lang="en-US" dirty="0"/>
              <a:t>Idea: Our first language processor parses Exp0 programs and counts the number of times the </a:t>
            </a:r>
            <a:r>
              <a:rPr lang="en-US" i="1" dirty="0"/>
              <a:t>value of a variable </a:t>
            </a:r>
            <a:r>
              <a:rPr lang="en-US" dirty="0"/>
              <a:t>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(rvalues and lvalues,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derivation or a parse tree starting at the start symbol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62412</TotalTime>
  <Words>2152</Words>
  <Application>Microsoft Macintosh PowerPoint</Application>
  <PresentationFormat>On-screen Show (4:3)</PresentationFormat>
  <Paragraphs>284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Network</vt:lpstr>
      <vt:lpstr>The Structure of Programming Languages</vt:lpstr>
      <vt:lpstr>Reading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Class Exercise</vt:lpstr>
      <vt:lpstr>Parsers build Parse Trees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126</cp:revision>
  <cp:lastPrinted>2017-09-08T15:43:38Z</cp:lastPrinted>
  <dcterms:created xsi:type="dcterms:W3CDTF">2011-09-06T19:50:37Z</dcterms:created>
  <dcterms:modified xsi:type="dcterms:W3CDTF">2022-09-20T23:23:09Z</dcterms:modified>
</cp:coreProperties>
</file>