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7"/>
    <p:restoredTop sz="91052"/>
  </p:normalViewPr>
  <p:slideViewPr>
    <p:cSldViewPr>
      <p:cViewPr varScale="1">
        <p:scale>
          <a:sx n="100" d="100"/>
          <a:sy n="100" d="100"/>
        </p:scale>
        <p:origin x="4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grammars.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The output of a lexer is usually given in terms of </a:t>
            </a:r>
            <a:r>
              <a:rPr lang="en-US" sz="2200" u="sng" dirty="0"/>
              <a:t>tokens</a:t>
            </a:r>
            <a:r>
              <a:rPr lang="en-US" sz="2200" dirty="0"/>
              <a:t>.</a:t>
            </a:r>
            <a:endParaRPr lang="en-US" sz="2200" u="sng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E2DB1-3AC4-5F48-9686-C9E0058AD770}"/>
              </a:ext>
            </a:extLst>
          </p:cNvPr>
          <p:cNvSpPr txBox="1"/>
          <p:nvPr/>
        </p:nvSpPr>
        <p:spPr>
          <a:xfrm>
            <a:off x="4686300" y="628650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Read Chap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</a:t>
            </a:r>
            <a:r>
              <a:rPr lang="en-US" u="sng" dirty="0"/>
              <a:t>tokens</a:t>
            </a:r>
            <a:r>
              <a:rPr lang="en-US" dirty="0"/>
              <a:t>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472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>
            <a:cxnSpLocks/>
          </p:cNvCxnSpPr>
          <p:nvPr/>
        </p:nvCxnSpPr>
        <p:spPr bwMode="auto">
          <a:xfrm>
            <a:off x="1524000" y="16764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EBNF notation stating that exp can appear zero or more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B27E1-554F-A741-B1DC-072258F6A609}"/>
              </a:ext>
            </a:extLst>
          </p:cNvPr>
          <p:cNvSpPr txBox="1"/>
          <p:nvPr/>
        </p:nvSpPr>
        <p:spPr>
          <a:xfrm>
            <a:off x="4229100" y="2309505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A87614-60AB-3D41-A2E6-EB15577AD1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2463393"/>
            <a:ext cx="2362200" cy="63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C83C2-4B6E-274D-A6F6-51D4BBE5B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617282"/>
            <a:ext cx="190500" cy="15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350F21-B0BD-A148-A5EA-CDEA38B893BF}"/>
              </a:ext>
            </a:extLst>
          </p:cNvPr>
          <p:cNvSpPr txBox="1"/>
          <p:nvPr/>
        </p:nvSpPr>
        <p:spPr>
          <a:xfrm>
            <a:off x="2933700" y="3119996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42E21-4CFB-2C44-9ABB-67C44F2A2C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1200" y="2994882"/>
            <a:ext cx="952500" cy="216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C68DE5-C09D-E446-9DD6-65A29A0283D8}"/>
              </a:ext>
            </a:extLst>
          </p:cNvPr>
          <p:cNvCxnSpPr/>
          <p:nvPr/>
        </p:nvCxnSpPr>
        <p:spPr bwMode="auto">
          <a:xfrm flipH="1">
            <a:off x="1828800" y="3273884"/>
            <a:ext cx="1104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9AFA1-EC16-C74D-983E-58FF94516E30}"/>
              </a:ext>
            </a:extLst>
          </p:cNvPr>
          <p:cNvSpPr txBox="1"/>
          <p:nvPr/>
        </p:nvSpPr>
        <p:spPr>
          <a:xfrm>
            <a:off x="1651000" y="6159500"/>
            <a:ext cx="5093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Note: same interface as our earlier </a:t>
            </a:r>
            <a:r>
              <a:rPr lang="en-US" dirty="0" err="1">
                <a:latin typeface="+mn-lt"/>
              </a:rPr>
              <a:t>InputStream</a:t>
            </a:r>
            <a:r>
              <a:rPr lang="en-US" dirty="0">
                <a:latin typeface="+mn-lt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31820</TotalTime>
  <Words>879</Words>
  <Application>Microsoft Macintosh PowerPoint</Application>
  <PresentationFormat>On-screen Show (4:3)</PresentationFormat>
  <Paragraphs>75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69</cp:revision>
  <cp:lastPrinted>2017-09-26T22:22:43Z</cp:lastPrinted>
  <dcterms:created xsi:type="dcterms:W3CDTF">2011-09-12T09:45:53Z</dcterms:created>
  <dcterms:modified xsi:type="dcterms:W3CDTF">2022-09-20T23:48:32Z</dcterms:modified>
</cp:coreProperties>
</file>