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3"/>
  </p:notesMasterIdLst>
  <p:sldIdLst>
    <p:sldId id="276" r:id="rId2"/>
    <p:sldId id="256" r:id="rId3"/>
    <p:sldId id="277" r:id="rId4"/>
    <p:sldId id="257" r:id="rId5"/>
    <p:sldId id="286" r:id="rId6"/>
    <p:sldId id="287" r:id="rId7"/>
    <p:sldId id="258" r:id="rId8"/>
    <p:sldId id="259" r:id="rId9"/>
    <p:sldId id="278" r:id="rId10"/>
    <p:sldId id="260" r:id="rId11"/>
    <p:sldId id="261" r:id="rId12"/>
    <p:sldId id="262" r:id="rId13"/>
    <p:sldId id="275" r:id="rId14"/>
    <p:sldId id="279" r:id="rId15"/>
    <p:sldId id="280" r:id="rId16"/>
    <p:sldId id="282" r:id="rId17"/>
    <p:sldId id="281" r:id="rId18"/>
    <p:sldId id="263" r:id="rId19"/>
    <p:sldId id="270" r:id="rId20"/>
    <p:sldId id="283" r:id="rId21"/>
    <p:sldId id="288" r:id="rId22"/>
    <p:sldId id="265" r:id="rId23"/>
    <p:sldId id="264" r:id="rId24"/>
    <p:sldId id="267" r:id="rId25"/>
    <p:sldId id="268" r:id="rId26"/>
    <p:sldId id="269" r:id="rId27"/>
    <p:sldId id="289" r:id="rId28"/>
    <p:sldId id="290" r:id="rId29"/>
    <p:sldId id="291" r:id="rId30"/>
    <p:sldId id="292" r:id="rId31"/>
    <p:sldId id="27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8"/>
    <p:restoredTop sz="95263"/>
  </p:normalViewPr>
  <p:slideViewPr>
    <p:cSldViewPr>
      <p:cViewPr varScale="1">
        <p:scale>
          <a:sx n="113" d="100"/>
          <a:sy n="113" d="100"/>
        </p:scale>
        <p:origin x="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</a:t>
            </a:r>
            <a:r>
              <a:rPr lang="en-US" sz="1600" dirty="0" err="1"/>
              <a:t>pexp</a:t>
            </a:r>
            <a:r>
              <a:rPr lang="en-US" sz="1600" dirty="0"/>
              <a:t>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in order to have to extend it with “actions”, code that does something useful.</a:t>
            </a:r>
          </a:p>
          <a:p>
            <a:r>
              <a:rPr lang="en-US" dirty="0"/>
              <a:t>Idea: Our first language processor parses Exp0 programs and counts the number of times the value of a variable 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</a:t>
            </a:r>
            <a:r>
              <a:rPr lang="en-US" dirty="0" err="1"/>
              <a:t>rvalues</a:t>
            </a:r>
            <a:r>
              <a:rPr lang="en-US" dirty="0"/>
              <a:t> and </a:t>
            </a:r>
            <a:r>
              <a:rPr lang="en-US" dirty="0" err="1"/>
              <a:t>lvalues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61002</TotalTime>
  <Words>2006</Words>
  <Application>Microsoft Macintosh PowerPoint</Application>
  <PresentationFormat>On-screen Show (4:3)</PresentationFormat>
  <Paragraphs>262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Wingdings</vt:lpstr>
      <vt:lpstr>Network</vt:lpstr>
      <vt:lpstr>The Structure of Programming Languages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118</cp:revision>
  <cp:lastPrinted>2017-09-08T15:43:38Z</cp:lastPrinted>
  <dcterms:created xsi:type="dcterms:W3CDTF">2011-09-06T19:50:37Z</dcterms:created>
  <dcterms:modified xsi:type="dcterms:W3CDTF">2021-09-08T19:53:30Z</dcterms:modified>
</cp:coreProperties>
</file>