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8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1"/>
    <p:restoredTop sz="91041"/>
  </p:normalViewPr>
  <p:slideViewPr>
    <p:cSldViewPr>
      <p:cViewPr varScale="1">
        <p:scale>
          <a:sx n="102" d="100"/>
          <a:sy n="102" d="100"/>
        </p:scale>
        <p:origin x="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CFGs.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A </a:t>
            </a:r>
            <a:r>
              <a:rPr lang="en-US" sz="2200" dirty="0" err="1"/>
              <a:t>lexer</a:t>
            </a:r>
            <a:r>
              <a:rPr lang="en-US" sz="2200" dirty="0"/>
              <a:t> converts words and symbols into </a:t>
            </a:r>
            <a:r>
              <a:rPr lang="en-US" sz="2200" u="sng" dirty="0"/>
              <a:t>tokens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#2 </a:t>
            </a:r>
            <a:r>
              <a:rPr lang="mr-IN" dirty="0"/>
              <a:t>–</a:t>
            </a:r>
            <a:r>
              <a:rPr lang="en-US" dirty="0"/>
              <a:t> please see website</a:t>
            </a:r>
          </a:p>
        </p:txBody>
      </p:sp>
    </p:spTree>
    <p:extLst>
      <p:ext uri="{BB962C8B-B14F-4D97-AF65-F5344CB8AC3E}">
        <p14:creationId xmlns:p14="http://schemas.microsoft.com/office/powerpoint/2010/main" val="194893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tokens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/>
          <p:nvPr/>
        </p:nvCxnSpPr>
        <p:spPr bwMode="auto">
          <a:xfrm>
            <a:off x="1524000" y="1676400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EBNF notation</a:t>
            </a:r>
          </a:p>
        </p:txBody>
      </p: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31792</TotalTime>
  <Words>858</Words>
  <Application>Microsoft Macintosh PowerPoint</Application>
  <PresentationFormat>On-screen Show (4:3)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66</cp:revision>
  <cp:lastPrinted>2017-09-26T22:22:43Z</cp:lastPrinted>
  <dcterms:created xsi:type="dcterms:W3CDTF">2011-09-12T09:45:53Z</dcterms:created>
  <dcterms:modified xsi:type="dcterms:W3CDTF">2021-09-09T17:43:58Z</dcterms:modified>
</cp:coreProperties>
</file>