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16"/>
  </p:normalViewPr>
  <p:slideViewPr>
    <p:cSldViewPr>
      <p:cViewPr varScale="1">
        <p:scale>
          <a:sx n="102" d="100"/>
          <a:sy n="102" d="100"/>
        </p:scale>
        <p:origin x="9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66CA8D5-429B-584B-9D9E-23636AF62BF9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E02DA3-EF38-EE44-9DD0-C7981E0C65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8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0CD7C8-B740-FE48-A3BE-46BB15BDC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1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96DD66-5F38-754E-B00A-913F710556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5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E9EBE7-77BE-144D-A48B-6F934C87AB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4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900EEA-9A69-6746-82CE-8F020F0670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3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4AA95-EBC0-D64D-9770-E88055EFB1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2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97B9A2-0885-E844-84B2-727F47D1EE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9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783EF3-678B-764F-87F5-968922445A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0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801E82-AA94-154B-9EEF-5209DA144C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6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DFE5EE-AD6C-024B-952D-CC75FE9FEC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7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731C0EEE-1022-8C42-BA56-35930716666D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C128-5E7D-AA41-ADB7-9A4E8A55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Ontology of Languages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4513C-4EC7-9A4A-9031-CF533AE0D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6" y="1521326"/>
            <a:ext cx="7941944" cy="510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11291"/>
      </p:ext>
    </p:extLst>
  </p:cSld>
  <p:clrMapOvr>
    <a:masterClrMapping/>
  </p:clrMapOvr>
</p:sld>
</file>

<file path=ppt/theme/theme1.xml><?xml version="1.0" encoding="utf-8"?>
<a:theme xmlns:a="http://schemas.openxmlformats.org/drawingml/2006/main" name="csc402-ln003">
  <a:themeElements>
    <a:clrScheme name="csc402-ln00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3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3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3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402:csc402-ln003.ppt</Template>
  <TotalTime>57</TotalTime>
  <Words>4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Wingdings</vt:lpstr>
      <vt:lpstr>csc402-ln003</vt:lpstr>
      <vt:lpstr>An Ontology of Languages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Ontology of Languages</dc:title>
  <dc:creator>Lutz</dc:creator>
  <cp:lastModifiedBy>Lutz Hamel</cp:lastModifiedBy>
  <cp:revision>3</cp:revision>
  <dcterms:created xsi:type="dcterms:W3CDTF">2011-12-08T21:26:07Z</dcterms:created>
  <dcterms:modified xsi:type="dcterms:W3CDTF">2021-11-28T22:39:09Z</dcterms:modified>
</cp:coreProperties>
</file>