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86" r:id="rId4"/>
    <p:sldId id="287" r:id="rId5"/>
    <p:sldId id="258" r:id="rId6"/>
    <p:sldId id="259" r:id="rId7"/>
    <p:sldId id="276" r:id="rId8"/>
    <p:sldId id="261" r:id="rId9"/>
    <p:sldId id="262" r:id="rId10"/>
    <p:sldId id="264" r:id="rId11"/>
    <p:sldId id="283" r:id="rId12"/>
    <p:sldId id="278" r:id="rId13"/>
    <p:sldId id="285" r:id="rId14"/>
    <p:sldId id="277" r:id="rId15"/>
    <p:sldId id="279" r:id="rId16"/>
    <p:sldId id="280" r:id="rId17"/>
    <p:sldId id="281" r:id="rId18"/>
    <p:sldId id="282" r:id="rId19"/>
    <p:sldId id="263" r:id="rId20"/>
    <p:sldId id="265" r:id="rId21"/>
    <p:sldId id="266" r:id="rId22"/>
    <p:sldId id="267" r:id="rId23"/>
    <p:sldId id="268" r:id="rId24"/>
    <p:sldId id="284" r:id="rId25"/>
    <p:sldId id="269" r:id="rId26"/>
    <p:sldId id="275" r:id="rId27"/>
    <p:sldId id="270" r:id="rId28"/>
    <p:sldId id="271" r:id="rId29"/>
    <p:sldId id="27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0965"/>
  </p:normalViewPr>
  <p:slideViewPr>
    <p:cSldViewPr>
      <p:cViewPr varScale="1">
        <p:scale>
          <a:sx n="88" d="100"/>
          <a:sy n="88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19AC-FE66-564F-B743-B7C95673737A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4B7B-8FD6-4947-9316-2624CA738102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general, we consider four different classes of language processors:</a:t>
            </a:r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reader consists of the  syntax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reader builds a data structure or sometimes called an intermediate representation (IR) from one or more input streams.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configuration file readers, program analysis tools (e.g. word and line counters), and Java class file loaders.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240" y="2057400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240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2669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02597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1440" y="2161679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generator consists of a code generation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generator walks an intermediate representation and generates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object </a:t>
            </a:r>
            <a:r>
              <a:rPr lang="en-US" sz="2400" dirty="0" err="1"/>
              <a:t>serializers</a:t>
            </a:r>
            <a:r>
              <a:rPr lang="en-US" sz="2400" dirty="0"/>
              <a:t> and web page generators.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Online/Interactive Textbook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lutzhamel</a:t>
            </a:r>
            <a:r>
              <a:rPr lang="en-US" dirty="0"/>
              <a:t>/</a:t>
            </a:r>
            <a:r>
              <a:rPr lang="en-US" dirty="0" err="1"/>
              <a:t>plipy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dirty="0"/>
              <a:t>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Sakai</a:t>
            </a:r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29788</TotalTime>
  <Words>1993</Words>
  <Application>Microsoft Macintosh PowerPoint</Application>
  <PresentationFormat>On-screen Show (4:3)</PresentationFormat>
  <Paragraphs>301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Assignments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Reader</vt:lpstr>
      <vt:lpstr>The Generator</vt:lpstr>
      <vt:lpstr>The Interpreter</vt:lpstr>
      <vt:lpstr>The Translator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65</cp:revision>
  <cp:lastPrinted>2017-09-05T18:48:56Z</cp:lastPrinted>
  <dcterms:created xsi:type="dcterms:W3CDTF">2011-08-28T15:15:28Z</dcterms:created>
  <dcterms:modified xsi:type="dcterms:W3CDTF">2020-09-09T01:11:28Z</dcterms:modified>
</cp:coreProperties>
</file>