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56" r:id="rId2"/>
    <p:sldId id="257" r:id="rId3"/>
    <p:sldId id="30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311" r:id="rId29"/>
    <p:sldId id="312" r:id="rId30"/>
    <p:sldId id="287" r:id="rId31"/>
    <p:sldId id="306" r:id="rId32"/>
    <p:sldId id="308" r:id="rId33"/>
    <p:sldId id="307" r:id="rId34"/>
    <p:sldId id="30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1131"/>
  </p:normalViewPr>
  <p:slideViewPr>
    <p:cSldViewPr>
      <p:cViewPr varScale="1">
        <p:scale>
          <a:sx n="102" d="100"/>
          <a:sy n="102" d="100"/>
        </p:scale>
        <p:origin x="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Cuppa3 language to Cuppa4 with the addition of a type system with four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void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int is a subtype of float and float is a subtype of string, that is, a compiler/interpreter is allowed to insert widening conversions and should flag errors for narrowing conversions,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int &lt; float &lt; string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is” +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b, int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v + </a:t>
            </a:r>
            <a:r>
              <a:rPr lang="ja-JP" altLang="en-US" sz="1600" dirty="0"/>
              <a:t>”</a:t>
            </a:r>
            <a:r>
              <a:rPr lang="en-US" sz="1600" dirty="0"/>
              <a:t> to the power of </a:t>
            </a:r>
            <a:r>
              <a:rPr lang="ja-JP" altLang="en-US" sz="1600" dirty="0"/>
              <a:t>“</a:t>
            </a:r>
            <a:r>
              <a:rPr lang="en-US" altLang="ja-JP" sz="1600" dirty="0"/>
              <a:t> + </a:t>
            </a:r>
            <a:r>
              <a:rPr lang="en-US" sz="1600" dirty="0"/>
              <a:t>p +</a:t>
            </a:r>
            <a:r>
              <a:rPr lang="ja-JP" altLang="en-US" sz="1600" dirty="0"/>
              <a:t>”</a:t>
            </a:r>
            <a:r>
              <a:rPr lang="en-US" sz="1600" dirty="0"/>
              <a:t> is </a:t>
            </a:r>
            <a:r>
              <a:rPr lang="ja-JP" altLang="en-US" sz="1600" dirty="0"/>
              <a:t>“</a:t>
            </a:r>
            <a:r>
              <a:rPr lang="en-US" altLang="ja-JP" sz="1600" dirty="0"/>
              <a:t>+</a:t>
            </a:r>
            <a:r>
              <a:rPr lang="en-US" sz="1600" dirty="0"/>
              <a:t>result;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A12-430F-AA41-8BE6-F87140E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5618-66DE-A548-A32B-148CEA05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/>
              <a:t>We will implement a static type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A372-9909-2040-8215-FD0B600B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524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EE5A-2474-8C43-944B-C81EEBE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0A8-CA3B-9845-AA85-495E9377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the Cuppa3 frontend with explicit type information.</a:t>
            </a:r>
          </a:p>
          <a:p>
            <a:r>
              <a:rPr lang="en-US" dirty="0"/>
              <a:t>The changes necessary are simple extensions to the Cuppa3 frontend.</a:t>
            </a:r>
          </a:p>
        </p:txBody>
      </p:sp>
    </p:spTree>
    <p:extLst>
      <p:ext uri="{BB962C8B-B14F-4D97-AF65-F5344CB8AC3E}">
        <p14:creationId xmlns:p14="http://schemas.microsoft.com/office/powerpoint/2010/main" val="330201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851-E8A4-AE43-A91C-40B4F85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111B4-80F4-5141-A633-4BF7C576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3352800" cy="78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7CB41-245C-9A49-A618-332D3D98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25" y="152400"/>
            <a:ext cx="3116075" cy="655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9386410-D244-2E4B-9689-69B6835A5017}"/>
              </a:ext>
            </a:extLst>
          </p:cNvPr>
          <p:cNvSpPr/>
          <p:nvPr/>
        </p:nvSpPr>
        <p:spPr bwMode="auto">
          <a:xfrm>
            <a:off x="4961125" y="7620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3A80A89-B4D2-E04F-B8B1-0D97B8A10134}"/>
              </a:ext>
            </a:extLst>
          </p:cNvPr>
          <p:cNvSpPr/>
          <p:nvPr/>
        </p:nvSpPr>
        <p:spPr bwMode="auto">
          <a:xfrm>
            <a:off x="5486400" y="2209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8E4C214-7787-A941-8659-8403E5DBC2D6}"/>
              </a:ext>
            </a:extLst>
          </p:cNvPr>
          <p:cNvSpPr/>
          <p:nvPr/>
        </p:nvSpPr>
        <p:spPr bwMode="auto">
          <a:xfrm>
            <a:off x="5029200" y="3935728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4B04F6-57AD-3E41-861C-944AF31FB178}"/>
              </a:ext>
            </a:extLst>
          </p:cNvPr>
          <p:cNvSpPr/>
          <p:nvPr/>
        </p:nvSpPr>
        <p:spPr bwMode="auto">
          <a:xfrm>
            <a:off x="5760336" y="4876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5DBF-6203-B048-A7A9-A81BC75C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35332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2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778F0-5EF8-174F-8F95-6F978A77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40" y="0"/>
            <a:ext cx="61828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1FBDD-EDA6-3540-8FF1-EE2497B9B184}"/>
              </a:ext>
            </a:extLst>
          </p:cNvPr>
          <p:cNvSpPr txBox="1"/>
          <p:nvPr/>
        </p:nvSpPr>
        <p:spPr>
          <a:xfrm>
            <a:off x="450937" y="298119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additions to the language</a:t>
            </a:r>
            <a:br>
              <a:rPr lang="en-US" sz="1400" dirty="0"/>
            </a:br>
            <a:r>
              <a:rPr lang="en-US" sz="1400" dirty="0"/>
              <a:t>are shown in bold face.</a:t>
            </a:r>
          </a:p>
        </p:txBody>
      </p:sp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Even though Cuppa4 is statically typed we will implement a dynamic type checker</a:t>
            </a:r>
          </a:p>
          <a:p>
            <a:pPr lvl="1"/>
            <a:r>
              <a:rPr lang="en-US" sz="2200" dirty="0"/>
              <a:t>Type propagation is done as part of the interpretation!</a:t>
            </a:r>
          </a:p>
          <a:p>
            <a:r>
              <a:rPr lang="en-US" dirty="0"/>
              <a:t>Central to our implementation is the </a:t>
            </a:r>
            <a:r>
              <a:rPr lang="en-US" u="sng" dirty="0"/>
              <a:t>type promotion table</a:t>
            </a:r>
            <a:r>
              <a:rPr lang="en-US" dirty="0"/>
              <a:t> that implements our type hierarchy.</a:t>
            </a:r>
          </a:p>
          <a:p>
            <a:r>
              <a:rPr lang="en-US" dirty="0"/>
              <a:t>We use the type promotion table to implement our type propagation and type checking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Type Promotion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4" y="1600200"/>
            <a:ext cx="7321550" cy="5088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Symbol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76400"/>
            <a:ext cx="6997700" cy="469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Walk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524000"/>
            <a:ext cx="5594350" cy="256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43400"/>
            <a:ext cx="5759450" cy="2366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105400" cy="58042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9232"/>
            <a:ext cx="3581400" cy="1732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9708"/>
            <a:ext cx="3460750" cy="269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048000"/>
            <a:ext cx="3962400" cy="25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of an AST from leafs up with type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70904</TotalTime>
  <Words>1499</Words>
  <Application>Microsoft Macintosh PowerPoint</Application>
  <PresentationFormat>On-screen Show (4:3)</PresentationFormat>
  <Paragraphs>473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Frontend</vt:lpstr>
      <vt:lpstr>Frontend</vt:lpstr>
      <vt:lpstr>Type system implementation</vt:lpstr>
      <vt:lpstr>Type system implementation: Type Promotion Table</vt:lpstr>
      <vt:lpstr>Type system implementation: Symbol Table</vt:lpstr>
      <vt:lpstr>Type system implementation: Walk</vt:lpstr>
      <vt:lpstr>Type system implementation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46</cp:revision>
  <cp:lastPrinted>2017-12-05T23:12:40Z</cp:lastPrinted>
  <dcterms:created xsi:type="dcterms:W3CDTF">2011-11-16T17:18:09Z</dcterms:created>
  <dcterms:modified xsi:type="dcterms:W3CDTF">2021-11-11T13:56:04Z</dcterms:modified>
</cp:coreProperties>
</file>