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6"/>
  </p:notesMasterIdLst>
  <p:sldIdLst>
    <p:sldId id="256" r:id="rId2"/>
    <p:sldId id="258" r:id="rId3"/>
    <p:sldId id="259" r:id="rId4"/>
    <p:sldId id="266" r:id="rId5"/>
    <p:sldId id="263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04"/>
    <p:restoredTop sz="90930"/>
  </p:normalViewPr>
  <p:slideViewPr>
    <p:cSldViewPr>
      <p:cViewPr varScale="1">
        <p:scale>
          <a:sx n="100" d="100"/>
          <a:sy n="100" d="100"/>
        </p:scale>
        <p:origin x="16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B2AFA5-C39D-7D48-877A-C207125DA1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20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A3527-0498-7249-99E0-9AB40469980C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D6258-42D7-2145-A2E5-8471FE1CC0CC}" type="slidenum">
              <a:rPr lang="en-US"/>
              <a:pPr/>
              <a:t>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13A4A-F4A2-1C4E-BE78-0F7F852CAC51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294D1-7C93-4243-B5C2-9900D5DB7866}" type="slidenum">
              <a:rPr lang="en-US"/>
              <a:pPr/>
              <a:t>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7284B-982C-5842-989B-A9154B1F32DD}" type="slidenum">
              <a:rPr lang="en-US"/>
              <a:pPr/>
              <a:t>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AE66B2C-E14A-244D-856E-8C4ED39346D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131B4-1652-6543-AE97-607767629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9319F-04ED-4149-950F-C15774E351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F4E59-3302-DE4F-96F7-711E63448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658CE-E2E4-A24F-B514-952C6C2F3F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775B5-BD6A-D748-B12F-20436A2FCB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A630E-FB9F-D84F-BECF-A4D6AF109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CC1D0-696F-534C-B1F3-9A4FA6E8EA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BA4CF7-D9CC-C447-95C5-DEA6E2C97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F8B6D-188B-F345-B1AE-043407C8F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A8E81-C3F8-794A-A0D1-0F5860334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8BEEA8E-4AD4-874B-9241-DC917027DC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/>
          <a:lstStyle/>
          <a:p>
            <a:r>
              <a:rPr lang="en-US" dirty="0"/>
              <a:t>The key insight here is that arrays can be viewed as </a:t>
            </a:r>
            <a:r>
              <a:rPr lang="en-US" i="1" dirty="0"/>
              <a:t>modifiers</a:t>
            </a:r>
            <a:r>
              <a:rPr lang="en-US" dirty="0"/>
              <a:t> to some primitive type such as </a:t>
            </a:r>
            <a:r>
              <a:rPr lang="en-US" dirty="0" err="1"/>
              <a:t>int</a:t>
            </a:r>
            <a:r>
              <a:rPr lang="en-US" dirty="0"/>
              <a:t> or float, e.g. </a:t>
            </a:r>
            <a:r>
              <a:rPr lang="en-US" dirty="0" err="1"/>
              <a:t>int</a:t>
            </a:r>
            <a:r>
              <a:rPr lang="en-US" dirty="0"/>
              <a:t>[10]</a:t>
            </a:r>
          </a:p>
          <a:p>
            <a:r>
              <a:rPr lang="en-US" dirty="0"/>
              <a:t>This is expressed with the grammar rules: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E8C2C-CF0C-1B47-89EE-7654645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3760424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EDF0-DBBF-054E-95F9-FB2FC5A8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5AE3C4-3737-A348-B479-E6C0E2E1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5651500" cy="2203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579F58-DAC0-6242-9895-D22A64B56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73" y="3568700"/>
            <a:ext cx="5302727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243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4F71-053D-F249-8739-FC74626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777DC-4886-D14E-89E4-D7EA118B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372100" cy="3042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31493-D93C-4D4B-A06A-98C49D879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276600"/>
            <a:ext cx="31750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DEE96-DA0F-E44B-931E-428E7A47D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075" y="4419600"/>
            <a:ext cx="5149850" cy="2257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94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BFBE-047F-C34F-9C64-AFB7D34C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Storables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83BB5-E6DF-B749-9FA4-00994ADA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53" y="46038"/>
            <a:ext cx="4593047" cy="6735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80753-D108-4941-9FA8-4B3BFB3B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09800"/>
            <a:ext cx="4495800" cy="2668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58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702F-F381-C548-9910-BF68EA86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FCA9-7629-4C44-8D32-0E50258E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7191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call-by-reference for arrays is implemented in the </a:t>
            </a:r>
            <a:r>
              <a:rPr lang="en-US" dirty="0" err="1"/>
              <a:t>declare_formal_args</a:t>
            </a:r>
            <a:r>
              <a:rPr lang="en-US" dirty="0"/>
              <a:t>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026BC-3299-FC40-96D0-9BB906A4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016251"/>
            <a:ext cx="59182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053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24DFA1-ADA3-DD40-A169-4AC44A88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Driving the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EAD6-2F47-F045-8FFC-636223C6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52600"/>
            <a:ext cx="43942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16161-DBEB-2944-A0C8-1721CAC4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3276600"/>
            <a:ext cx="363220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83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76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We also need to allow for array initializers of the form int[2] a = {1,2} in addition to the scalar initializers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94532-0F8D-6448-B92B-1DAFA6363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5468338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2FBDE-67D3-C44F-9399-6339471F2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086350"/>
            <a:ext cx="3642946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35F4D3E6-5A64-F141-BC96-81AA9DE3F61F}"/>
              </a:ext>
            </a:extLst>
          </p:cNvPr>
          <p:cNvSpPr/>
          <p:nvPr/>
        </p:nvSpPr>
        <p:spPr bwMode="auto">
          <a:xfrm>
            <a:off x="4343400" y="34290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Implementation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The last thing we need to address are the contexts array expression can appear in:</a:t>
            </a:r>
          </a:p>
          <a:p>
            <a:pPr lvl="1"/>
            <a:r>
              <a:rPr lang="en-US" sz="2200" dirty="0"/>
              <a:t>Left hand side of an assignment statement</a:t>
            </a:r>
          </a:p>
          <a:p>
            <a:pPr lvl="1"/>
            <a:r>
              <a:rPr lang="en-US" sz="2200" dirty="0"/>
              <a:t>Within an expression</a:t>
            </a:r>
          </a:p>
          <a:p>
            <a:r>
              <a:rPr lang="en-US" sz="2600" dirty="0"/>
              <a:t>We do this with the idea of a </a:t>
            </a:r>
            <a:r>
              <a:rPr lang="en-US" sz="2600" u="sng" dirty="0"/>
              <a:t>storable</a:t>
            </a:r>
            <a:r>
              <a:rPr lang="en-US" sz="26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7D95F-6F42-7642-8850-CDBDD3ED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14465"/>
            <a:ext cx="4724400" cy="1843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1218ED00-F616-2944-B8EB-A97465492F37}"/>
              </a:ext>
            </a:extLst>
          </p:cNvPr>
          <p:cNvSpPr/>
          <p:nvPr/>
        </p:nvSpPr>
        <p:spPr bwMode="auto">
          <a:xfrm>
            <a:off x="2819400" y="3962400"/>
            <a:ext cx="329167" cy="19594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AF5F8-00CA-2040-B68E-C164CC490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511" y="3893517"/>
            <a:ext cx="26797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>
            <a:extLst>
              <a:ext uri="{FF2B5EF4-FFF2-40B4-BE49-F238E27FC236}">
                <a16:creationId xmlns:a16="http://schemas.microsoft.com/office/drawing/2014/main" id="{348DD10C-7F77-EF4C-A005-8289462AFFE2}"/>
              </a:ext>
            </a:extLst>
          </p:cNvPr>
          <p:cNvSpPr/>
          <p:nvPr/>
        </p:nvSpPr>
        <p:spPr bwMode="auto">
          <a:xfrm>
            <a:off x="7086600" y="4494045"/>
            <a:ext cx="329167" cy="195943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BECB4-81DF-CE4B-ACEA-9438F60FC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5638800"/>
            <a:ext cx="340360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B8A1-E670-194E-A4EE-72CFB7AC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A9A5B-DFC1-A04C-B613-2BF0C6D7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87" y="0"/>
            <a:ext cx="557011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FD91D-3257-8D40-AA41-99AFD6674388}"/>
              </a:ext>
            </a:extLst>
          </p:cNvPr>
          <p:cNvSpPr txBox="1"/>
          <p:nvPr/>
        </p:nvSpPr>
        <p:spPr>
          <a:xfrm>
            <a:off x="431800" y="2146300"/>
            <a:ext cx="2924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grammar can easily</a:t>
            </a:r>
            <a:br>
              <a:rPr lang="en-US" dirty="0"/>
            </a:br>
            <a:r>
              <a:rPr lang="en-US" dirty="0"/>
              <a:t>be transformed into an LL(1)</a:t>
            </a:r>
            <a:br>
              <a:rPr lang="en-US" dirty="0"/>
            </a:br>
            <a:r>
              <a:rPr lang="en-US" dirty="0"/>
              <a:t>by factoring common prefixes.</a:t>
            </a:r>
          </a:p>
        </p:txBody>
      </p:sp>
    </p:spTree>
    <p:extLst>
      <p:ext uri="{BB962C8B-B14F-4D97-AF65-F5344CB8AC3E}">
        <p14:creationId xmlns:p14="http://schemas.microsoft.com/office/powerpoint/2010/main" val="362788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We expand our notion of type tuples with the introduction of array types.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We have to capture the nuances of array types, the type</a:t>
            </a:r>
            <a:br>
              <a:rPr lang="en-US" sz="2600" dirty="0"/>
            </a:br>
            <a:r>
              <a:rPr lang="en-US" sz="2600" dirty="0"/>
              <a:t>    int[10]</a:t>
            </a:r>
            <a:br>
              <a:rPr lang="en-US" sz="2600" dirty="0"/>
            </a:br>
            <a:r>
              <a:rPr lang="en-US" sz="2600" dirty="0"/>
              <a:t>is different from the type</a:t>
            </a:r>
            <a:br>
              <a:rPr lang="en-US" sz="2600" dirty="0"/>
            </a:br>
            <a:r>
              <a:rPr lang="en-US" sz="2600" dirty="0"/>
              <a:t>    int[20]</a:t>
            </a:r>
            <a:br>
              <a:rPr lang="en-US" sz="2600" dirty="0"/>
            </a:br>
            <a:r>
              <a:rPr lang="en-US" sz="2600" dirty="0"/>
              <a:t>and is certainly different from the type</a:t>
            </a:r>
            <a:br>
              <a:rPr lang="en-US" sz="2600" dirty="0"/>
            </a:br>
            <a:r>
              <a:rPr lang="en-US" sz="2600" dirty="0"/>
              <a:t>    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157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Adding array types to our type system gives us</a:t>
            </a:r>
          </a:p>
          <a:p>
            <a:pPr lvl="1"/>
            <a:r>
              <a:rPr lang="en-US" dirty="0"/>
              <a:t>(‘INTEGER_TYPE’,)</a:t>
            </a:r>
          </a:p>
          <a:p>
            <a:pPr lvl="1"/>
            <a:r>
              <a:rPr lang="en-US" dirty="0"/>
              <a:t>(‘FLOAT_TYPE’,)</a:t>
            </a:r>
          </a:p>
          <a:p>
            <a:pPr lvl="1"/>
            <a:r>
              <a:rPr lang="en-US" dirty="0"/>
              <a:t>(‘STRING_TYPE’,)</a:t>
            </a:r>
          </a:p>
          <a:p>
            <a:pPr lvl="1"/>
            <a:r>
              <a:rPr lang="en-US" dirty="0"/>
              <a:t>(‘VOID_TYPE’,)</a:t>
            </a:r>
          </a:p>
          <a:p>
            <a:pPr lvl="1"/>
            <a:r>
              <a:rPr lang="en-US" dirty="0"/>
              <a:t>(‘FUNCTION_TYPE, &lt;return-type&gt;, &lt;list-of-formal-</a:t>
            </a:r>
            <a:r>
              <a:rPr lang="en-US" dirty="0" err="1"/>
              <a:t>arg</a:t>
            </a:r>
            <a:r>
              <a:rPr lang="en-US" dirty="0"/>
              <a:t>-types&gt;)</a:t>
            </a:r>
          </a:p>
          <a:p>
            <a:pPr lvl="1"/>
            <a:r>
              <a:rPr lang="en-US" dirty="0"/>
              <a:t>(‘ARRAY_TYPE’, &lt;</a:t>
            </a:r>
            <a:r>
              <a:rPr lang="en-US" dirty="0" err="1"/>
              <a:t>elem</a:t>
            </a:r>
            <a:r>
              <a:rPr lang="en-US" dirty="0"/>
              <a:t>-type&gt;, &lt;size&gt;)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0494-FDA6-F249-91A3-002016D1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 &amp; </a:t>
            </a:r>
            <a:br>
              <a:rPr lang="en-US" dirty="0"/>
            </a:br>
            <a:r>
              <a:rPr lang="en-US" dirty="0"/>
              <a:t>the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6E546-588D-8B48-9059-A4C163E4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1612900" cy="43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B1B92-1207-6849-A537-2444E462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143000"/>
            <a:ext cx="3048000" cy="506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62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523C7-7560-264F-BA50-9A8A524B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33652-00BC-7C41-BC12-FE539636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8"/>
          </a:xfrm>
        </p:spPr>
        <p:txBody>
          <a:bodyPr/>
          <a:lstStyle/>
          <a:p>
            <a:r>
              <a:rPr lang="en-US" dirty="0"/>
              <a:t>We have to extend our Cuppa4 type checker in order to include arrays.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3F61A-3CB6-A84A-A5A4-5857C4A7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3044826"/>
            <a:ext cx="6426200" cy="3390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743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3E78-8DAC-FA49-9B1A-6CA2B722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59A5E-09DD-2D4B-8D7D-7F377879E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73" y="1600200"/>
            <a:ext cx="6826453" cy="451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198624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3812</TotalTime>
  <Words>290</Words>
  <Application>Microsoft Macintosh PowerPoint</Application>
  <PresentationFormat>On-screen Show (4:3)</PresentationFormat>
  <Paragraphs>38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csc402-ln003</vt:lpstr>
      <vt:lpstr>Array Implementation</vt:lpstr>
      <vt:lpstr>Array Implementation</vt:lpstr>
      <vt:lpstr>Array Implementation</vt:lpstr>
      <vt:lpstr>The  Frontend</vt:lpstr>
      <vt:lpstr>Array Types</vt:lpstr>
      <vt:lpstr>Array Types</vt:lpstr>
      <vt:lpstr>Array Types &amp;  the Frontend</vt:lpstr>
      <vt:lpstr>Type Checking</vt:lpstr>
      <vt:lpstr>Type Checking</vt:lpstr>
      <vt:lpstr>Type Checking</vt:lpstr>
      <vt:lpstr>Interpretation</vt:lpstr>
      <vt:lpstr>Storables</vt:lpstr>
      <vt:lpstr>Call-by-Reference</vt:lpstr>
      <vt:lpstr>Test Driving the Interpreter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Implementation</dc:title>
  <dc:creator>Lutz</dc:creator>
  <cp:lastModifiedBy>Lutz Hamel</cp:lastModifiedBy>
  <cp:revision>13</cp:revision>
  <cp:lastPrinted>2011-11-30T13:08:41Z</cp:lastPrinted>
  <dcterms:created xsi:type="dcterms:W3CDTF">2011-11-30T10:02:23Z</dcterms:created>
  <dcterms:modified xsi:type="dcterms:W3CDTF">2021-11-24T22:27:54Z</dcterms:modified>
</cp:coreProperties>
</file>