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9" r:id="rId11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in Asteroid – the Basics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in Asteroid – the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of our programming languages are at their core imperative programming languages.</a:t>
            </a:r>
          </a:p>
          <a:p>
            <a:r>
              <a:rPr lang="en-US" dirty="0"/>
              <a:t>Here we look at basics of Asteroid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EBB-52F2-EC4A-87F5-6C4496BA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0F39-E8FC-9D4C-AAC6-45BEFA5B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names are alpha-numeric symbols starting with an alpha character (as in most languages)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x1</a:t>
            </a:r>
          </a:p>
          <a:p>
            <a:pPr lvl="1"/>
            <a:r>
              <a:rPr lang="en-US" dirty="0" err="1"/>
              <a:t>my_function</a:t>
            </a:r>
            <a:endParaRPr lang="en-US" dirty="0"/>
          </a:p>
          <a:p>
            <a:pPr lvl="1"/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3908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Type hierarchies facilitate automatic type promotion, e.g.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7EC50-36A3-0B4D-B2BC-A2EAEEBDA90D}"/>
              </a:ext>
            </a:extLst>
          </p:cNvPr>
          <p:cNvSpPr txBox="1"/>
          <p:nvPr/>
        </p:nvSpPr>
        <p:spPr>
          <a:xfrm>
            <a:off x="1447800" y="4953000"/>
            <a:ext cx="69557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load system io. </a:t>
            </a:r>
          </a:p>
          <a:p>
            <a:r>
              <a:rPr lang="en-US" dirty="0">
                <a:latin typeface="Courier" pitchFamily="2" charset="0"/>
              </a:rPr>
              <a:t>io @</a:t>
            </a:r>
            <a:r>
              <a:rPr lang="en-US" dirty="0" err="1">
                <a:latin typeface="Courier" pitchFamily="2" charset="0"/>
              </a:rPr>
              <a:t>println</a:t>
            </a:r>
            <a:r>
              <a:rPr lang="en-US" dirty="0">
                <a:latin typeface="Courier" pitchFamily="2" charset="0"/>
              </a:rPr>
              <a:t> ("this is my list: " + [1,2,3]).</a:t>
            </a:r>
          </a:p>
        </p:txBody>
      </p:sp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5869</TotalTime>
  <Words>428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</vt:lpstr>
      <vt:lpstr>Lato</vt:lpstr>
      <vt:lpstr>Wingdings</vt:lpstr>
      <vt:lpstr>quake2</vt:lpstr>
      <vt:lpstr>Imperative Programming in Asteroid – the Basics</vt:lpstr>
      <vt:lpstr>Imperative Programming in Asteroid – the Basics</vt:lpstr>
      <vt:lpstr>Names</vt:lpstr>
      <vt:lpstr>Primitive Types &amp; Constants</vt:lpstr>
      <vt:lpstr>Type Hierarchies</vt:lpstr>
      <vt:lpstr>Structured Data Types</vt:lpstr>
      <vt:lpstr>Structured Data Types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12</cp:revision>
  <cp:lastPrinted>2012-01-23T19:25:49Z</cp:lastPrinted>
  <dcterms:created xsi:type="dcterms:W3CDTF">2023-01-10T18:07:20Z</dcterms:created>
  <dcterms:modified xsi:type="dcterms:W3CDTF">2023-01-14T19:56:43Z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