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9" r:id="rId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data-structu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362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saw that Asteroid has built-in data structures such as lists and tuples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Asteroid also support custom data structures via the ‘structure’ keyword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0F6C9-D510-7E40-B9EE-1F0B88A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C4C52-20F6-0142-872B-1E447E96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97223"/>
            <a:ext cx="44831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CA6EF-81A1-F143-AEA4-C8C93EFFC8AD}"/>
              </a:ext>
            </a:extLst>
          </p:cNvPr>
          <p:cNvSpPr txBox="1"/>
          <p:nvPr/>
        </p:nvSpPr>
        <p:spPr>
          <a:xfrm>
            <a:off x="6928338" y="194305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ln003/reverse1.ast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3E8D8-23CD-3942-82F0-A63C74CB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8348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7A6CE-28CA-DC4B-8283-5ECAC71904E9}"/>
              </a:ext>
            </a:extLst>
          </p:cNvPr>
          <p:cNvSpPr txBox="1"/>
          <p:nvPr/>
        </p:nvSpPr>
        <p:spPr>
          <a:xfrm>
            <a:off x="6518031" y="3537392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D51F-79DF-6D41-AFD2-9B005457C737}"/>
              </a:ext>
            </a:extLst>
          </p:cNvPr>
          <p:cNvSpPr txBox="1"/>
          <p:nvPr/>
        </p:nvSpPr>
        <p:spPr>
          <a:xfrm>
            <a:off x="685800" y="4188023"/>
            <a:ext cx="578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slice is a list of indexes that can be used to access elements of a list.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53780-2BE1-0D47-8427-4658C12C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21423"/>
            <a:ext cx="66040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7B7EC-102B-FD43-B110-738C7EFF12A1}"/>
              </a:ext>
            </a:extLst>
          </p:cNvPr>
          <p:cNvSpPr txBox="1"/>
          <p:nvPr/>
        </p:nvSpPr>
        <p:spPr>
          <a:xfrm>
            <a:off x="7092462" y="512586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ln003/reverse3.ast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2AC1E-3D42-C14B-A319-2C754384FE75}"/>
              </a:ext>
            </a:extLst>
          </p:cNvPr>
          <p:cNvSpPr txBox="1"/>
          <p:nvPr/>
        </p:nvSpPr>
        <p:spPr>
          <a:xfrm>
            <a:off x="585326" y="5940623"/>
            <a:ext cx="512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Asteroid lists are considered objects with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3422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F7E821-6871-004A-A5BD-4A307DD6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Access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D29-EBA5-F34C-AB2D-A2D17213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@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operator is Asteroid’s general access operator: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individual elements, slices, or member functions of lists.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members and functions of tuples and objects. 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 err="1">
                <a:effectLst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function: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io module is an object and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is a member function, therefore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io @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&lt;string&gt;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Asteroid all system modules are objects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4AD-EADC-1E42-A4F2-86A44A47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A06C-BEAB-AA40-902D-0BBAE670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Asteroid a list comprehension consist of a range specifier together with an optional step specifier allowing you to generate a list of integer values within that range,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 [ &lt;start&gt; to &lt;end&gt; ]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or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 &lt;start&gt; to &lt;end&gt; step &lt;value&gt; ]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If a comprehension is invalid Asteroid returns an empty list, e.g.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[0 to 4 step -1]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4B80B-0E2B-1446-9BDD-46A3DDA8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83833"/>
            <a:ext cx="4941277" cy="2070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A47DE-9AE4-1B4C-A737-A1A9C468F097}"/>
              </a:ext>
            </a:extLst>
          </p:cNvPr>
          <p:cNvSpPr txBox="1"/>
          <p:nvPr/>
        </p:nvSpPr>
        <p:spPr>
          <a:xfrm>
            <a:off x="6506308" y="522849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</a:t>
            </a:r>
            <a:r>
              <a:rPr lang="en-US" sz="1400" dirty="0" err="1"/>
              <a:t>comprehension.ast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1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861A-30DB-1842-B03E-2D8D33D2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2000E-D232-094B-992A-88EE8C75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30400"/>
            <a:ext cx="45085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C6DF0-EA3F-334B-A764-F24C57281E15}"/>
              </a:ext>
            </a:extLst>
          </p:cNvPr>
          <p:cNvSpPr txBox="1"/>
          <p:nvPr/>
        </p:nvSpPr>
        <p:spPr>
          <a:xfrm>
            <a:off x="6353908" y="24384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ln003/tuples1.ast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BD483-29AA-914E-A55F-587FEE30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6096000" cy="20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280E4-4875-044C-AF99-A2873211AD76}"/>
              </a:ext>
            </a:extLst>
          </p:cNvPr>
          <p:cNvSpPr txBox="1"/>
          <p:nvPr/>
        </p:nvSpPr>
        <p:spPr>
          <a:xfrm>
            <a:off x="6834554" y="445476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56409-CD47-324C-8BCC-A90907667084}"/>
              </a:ext>
            </a:extLst>
          </p:cNvPr>
          <p:cNvSpPr txBox="1"/>
          <p:nvPr/>
        </p:nvSpPr>
        <p:spPr>
          <a:xfrm>
            <a:off x="1963438" y="6096000"/>
            <a:ext cx="291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Tuples are immutable objects!</a:t>
            </a:r>
          </a:p>
        </p:txBody>
      </p:sp>
    </p:spTree>
    <p:extLst>
      <p:ext uri="{BB962C8B-B14F-4D97-AF65-F5344CB8AC3E}">
        <p14:creationId xmlns:p14="http://schemas.microsoft.com/office/powerpoint/2010/main" val="22983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205-03DF-E749-B16E-B4F0C077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Structures &amp;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44BC-F95E-1248-A0FE-89856523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3" y="2286000"/>
            <a:ext cx="4560878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7194-3B88-DE4B-BA2F-75A2ECB1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Structures in Asteroid are similar to classes in Python and almost identical to structures in Rust.</a:t>
            </a:r>
          </a:p>
          <a:p>
            <a:pPr>
              <a:lnSpc>
                <a:spcPct val="90000"/>
              </a:lnSpc>
            </a:pPr>
            <a:r>
              <a:rPr lang="en-US" sz="2200"/>
              <a:t>A structure introduces a data structure as a new type</a:t>
            </a:r>
          </a:p>
          <a:p>
            <a:pPr>
              <a:lnSpc>
                <a:spcPct val="90000"/>
              </a:lnSpc>
            </a:pPr>
            <a:r>
              <a:rPr lang="en-US" sz="2200" b="0" i="0">
                <a:effectLst/>
              </a:rPr>
              <a:t>For each structure Asteroid creates a default constructor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227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Data Structures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asteroid-lang.readthedocs.io/en/latest/User%20Guide.html#data-structures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4692</TotalTime>
  <Words>300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Wingdings</vt:lpstr>
      <vt:lpstr>quake2</vt:lpstr>
      <vt:lpstr>Data Structures</vt:lpstr>
      <vt:lpstr>Lists</vt:lpstr>
      <vt:lpstr>The General Access Operator</vt:lpstr>
      <vt:lpstr>List Comprehensions</vt:lpstr>
      <vt:lpstr>Tuples</vt:lpstr>
      <vt:lpstr>Structures &amp; Objects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Lutz Hamel</dc:creator>
  <cp:lastModifiedBy>Lutz Hamel</cp:lastModifiedBy>
  <cp:revision>10</cp:revision>
  <cp:lastPrinted>2012-01-23T19:25:49Z</cp:lastPrinted>
  <dcterms:created xsi:type="dcterms:W3CDTF">2023-01-11T13:46:04Z</dcterms:created>
  <dcterms:modified xsi:type="dcterms:W3CDTF">2023-01-14T19:58:13Z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